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4"/>
  </p:handoutMasterIdLst>
  <p:sldIdLst>
    <p:sldId id="256" r:id="rId3"/>
    <p:sldId id="363" r:id="rId5"/>
    <p:sldId id="374" r:id="rId6"/>
    <p:sldId id="271" r:id="rId7"/>
    <p:sldId id="378" r:id="rId8"/>
    <p:sldId id="371" r:id="rId9"/>
    <p:sldId id="277" r:id="rId10"/>
    <p:sldId id="375" r:id="rId11"/>
    <p:sldId id="301" r:id="rId12"/>
    <p:sldId id="385" r:id="rId13"/>
    <p:sldId id="383" r:id="rId14"/>
    <p:sldId id="380" r:id="rId15"/>
    <p:sldId id="376" r:id="rId16"/>
    <p:sldId id="260" r:id="rId17"/>
    <p:sldId id="379" r:id="rId18"/>
    <p:sldId id="381" r:id="rId19"/>
    <p:sldId id="377" r:id="rId20"/>
    <p:sldId id="382" r:id="rId21"/>
    <p:sldId id="389" r:id="rId22"/>
    <p:sldId id="390" r:id="rId23"/>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819B"/>
    <a:srgbClr val="186187"/>
    <a:srgbClr val="E6E6E6"/>
    <a:srgbClr val="00384E"/>
    <a:srgbClr val="1F3863"/>
    <a:srgbClr val="1F38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snapToGrid="0" showGuides="1">
      <p:cViewPr varScale="1">
        <p:scale>
          <a:sx n="52" d="100"/>
          <a:sy n="52" d="100"/>
        </p:scale>
        <p:origin x="36" y="1104"/>
      </p:cViewPr>
      <p:guideLst>
        <p:guide orient="horz" pos="2103"/>
        <p:guide pos="3840"/>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67.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NULL" TargetMode="External"/></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1.xlsx"/></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Y-Values</c:v>
                </c:pt>
              </c:strCache>
            </c:strRef>
          </c:tx>
          <c:spPr>
            <a:ln w="19050" cap="rnd">
              <a:solidFill>
                <a:schemeClr val="tx1">
                  <a:lumMod val="95000"/>
                  <a:lumOff val="5000"/>
                </a:schemeClr>
              </a:solidFill>
              <a:round/>
            </a:ln>
            <a:effectLst/>
          </c:spPr>
          <c:marker>
            <c:symbol val="circle"/>
            <c:size val="5"/>
            <c:spPr>
              <a:solidFill>
                <a:schemeClr val="tx1">
                  <a:lumMod val="95000"/>
                  <a:lumOff val="5000"/>
                </a:schemeClr>
              </a:solidFill>
              <a:ln w="9525">
                <a:solidFill>
                  <a:srgbClr val="F58A1E"/>
                </a:solidFill>
              </a:ln>
              <a:effectLst/>
            </c:spPr>
          </c:marker>
          <c:dLbls>
            <c:delete val="1"/>
          </c:dLbls>
          <c:xVal>
            <c:numRef>
              <c:f>Sheet1!$A$2:$A$15</c:f>
              <c:numCache>
                <c:formatCode>General</c:formatCode>
                <c:ptCount val="14"/>
                <c:pt idx="0">
                  <c:v>0</c:v>
                </c:pt>
                <c:pt idx="1">
                  <c:v>1</c:v>
                </c:pt>
                <c:pt idx="2">
                  <c:v>2</c:v>
                </c:pt>
                <c:pt idx="3">
                  <c:v>3</c:v>
                </c:pt>
                <c:pt idx="4">
                  <c:v>4</c:v>
                </c:pt>
                <c:pt idx="5">
                  <c:v>5</c:v>
                </c:pt>
                <c:pt idx="6">
                  <c:v>6</c:v>
                </c:pt>
                <c:pt idx="7">
                  <c:v>7</c:v>
                </c:pt>
                <c:pt idx="8">
                  <c:v>8</c:v>
                </c:pt>
                <c:pt idx="9">
                  <c:v>9</c:v>
                </c:pt>
                <c:pt idx="10">
                  <c:v>10</c:v>
                </c:pt>
                <c:pt idx="11">
                  <c:v>11</c:v>
                </c:pt>
              </c:numCache>
            </c:numRef>
          </c:xVal>
          <c:yVal>
            <c:numRef>
              <c:f>Sheet1!$B$2:$B$15</c:f>
              <c:numCache>
                <c:formatCode>General</c:formatCode>
                <c:ptCount val="14"/>
                <c:pt idx="0">
                  <c:v>2</c:v>
                </c:pt>
                <c:pt idx="1">
                  <c:v>4</c:v>
                </c:pt>
                <c:pt idx="2">
                  <c:v>1</c:v>
                </c:pt>
                <c:pt idx="3">
                  <c:v>9</c:v>
                </c:pt>
                <c:pt idx="4">
                  <c:v>2</c:v>
                </c:pt>
                <c:pt idx="5">
                  <c:v>7</c:v>
                </c:pt>
                <c:pt idx="6">
                  <c:v>3</c:v>
                </c:pt>
                <c:pt idx="7">
                  <c:v>8</c:v>
                </c:pt>
                <c:pt idx="8">
                  <c:v>2</c:v>
                </c:pt>
                <c:pt idx="9">
                  <c:v>10</c:v>
                </c:pt>
                <c:pt idx="10">
                  <c:v>4</c:v>
                </c:pt>
                <c:pt idx="11">
                  <c:v>15</c:v>
                </c:pt>
              </c:numCache>
            </c:numRef>
          </c:yVal>
          <c:smooth val="1"/>
        </c:ser>
        <c:dLbls>
          <c:showLegendKey val="0"/>
          <c:showVal val="0"/>
          <c:showCatName val="0"/>
          <c:showSerName val="0"/>
          <c:showPercent val="0"/>
          <c:showBubbleSize val="0"/>
        </c:dLbls>
        <c:axId val="804415296"/>
        <c:axId val="804412576"/>
      </c:scatterChart>
      <c:valAx>
        <c:axId val="804415296"/>
        <c:scaling>
          <c:orientation val="minMax"/>
        </c:scaling>
        <c:delete val="0"/>
        <c:axPos val="b"/>
        <c:numFmt formatCode="General" sourceLinked="1"/>
        <c:majorTickMark val="out"/>
        <c:minorTickMark val="none"/>
        <c:tickLblPos val="nextTo"/>
        <c:spPr>
          <a:noFill/>
          <a:ln w="9525" cap="flat" cmpd="sng" algn="ctr">
            <a:solidFill>
              <a:schemeClr val="bg1">
                <a:lumMod val="50000"/>
              </a:schemeClr>
            </a:solidFill>
            <a:round/>
          </a:ln>
          <a:effectLst/>
        </c:spPr>
        <c:txPr>
          <a:bodyPr rot="-60000000" spcFirstLastPara="1" vertOverflow="ellipsis" vert="horz" wrap="square" anchor="ctr" anchorCtr="1"/>
          <a:lstStyle/>
          <a:p>
            <a:pPr>
              <a:defRPr lang="zh-CN" sz="1195" b="0" i="0" u="none" strike="noStrike" kern="1200" baseline="0">
                <a:solidFill>
                  <a:schemeClr val="bg1">
                    <a:lumMod val="50000"/>
                  </a:schemeClr>
                </a:solidFill>
                <a:latin typeface="华文黑体" panose="02010600040101010101" charset="-122"/>
                <a:ea typeface="华文黑体" panose="02010600040101010101" charset="-122"/>
                <a:cs typeface="+mn-ea"/>
                <a:sym typeface="+mn-lt"/>
              </a:defRPr>
            </a:pPr>
          </a:p>
        </c:txPr>
        <c:crossAx val="804412576"/>
        <c:crosses val="autoZero"/>
        <c:crossBetween val="midCat"/>
      </c:valAx>
      <c:valAx>
        <c:axId val="804412576"/>
        <c:scaling>
          <c:orientation val="minMax"/>
        </c:scaling>
        <c:delete val="0"/>
        <c:axPos val="l"/>
        <c:numFmt formatCode="General" sourceLinked="1"/>
        <c:majorTickMark val="out"/>
        <c:minorTickMark val="none"/>
        <c:tickLblPos val="nextTo"/>
        <c:spPr>
          <a:noFill/>
          <a:ln w="9525" cap="flat" cmpd="sng" algn="ctr">
            <a:solidFill>
              <a:schemeClr val="bg1">
                <a:lumMod val="50000"/>
              </a:schemeClr>
            </a:solidFill>
            <a:round/>
          </a:ln>
          <a:effectLst/>
        </c:spPr>
        <c:txPr>
          <a:bodyPr rot="-60000000" spcFirstLastPara="1" vertOverflow="ellipsis" vert="horz" wrap="square" anchor="ctr" anchorCtr="1"/>
          <a:lstStyle/>
          <a:p>
            <a:pPr>
              <a:defRPr lang="zh-CN" sz="1195" b="0" i="0" u="none" strike="noStrike" kern="1200" baseline="0">
                <a:solidFill>
                  <a:schemeClr val="bg1">
                    <a:lumMod val="50000"/>
                  </a:schemeClr>
                </a:solidFill>
                <a:latin typeface="华文黑体" panose="02010600040101010101" charset="-122"/>
                <a:ea typeface="华文黑体" panose="02010600040101010101" charset="-122"/>
                <a:cs typeface="+mn-ea"/>
                <a:sym typeface="+mn-lt"/>
              </a:defRPr>
            </a:pPr>
          </a:p>
        </c:txPr>
        <c:crossAx val="804415296"/>
        <c:crosses val="autoZero"/>
        <c:crossBetween val="midCat"/>
      </c:valAx>
      <c:spPr>
        <a:noFill/>
        <a:ln>
          <a:noFill/>
        </a:ln>
        <a:effectLst/>
      </c:spPr>
    </c:plotArea>
    <c:plotVisOnly val="1"/>
    <c:dispBlanksAs val="gap"/>
    <c:showDLblsOverMax val="0"/>
  </c:chart>
  <c:spPr>
    <a:noFill/>
    <a:ln>
      <a:noFill/>
    </a:ln>
    <a:effectLst/>
  </c:spPr>
  <c:txPr>
    <a:bodyPr/>
    <a:lstStyle/>
    <a:p>
      <a:pPr>
        <a:defRPr lang="zh-CN">
          <a:solidFill>
            <a:schemeClr val="bg1">
              <a:lumMod val="50000"/>
            </a:schemeClr>
          </a:solidFill>
          <a:latin typeface="+mn-lt"/>
          <a:ea typeface="+mn-ea"/>
          <a:cs typeface="+mn-ea"/>
          <a:sym typeface="+mn-lt"/>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rgbClr val="186187"/>
            </a:solidFill>
            <a:ln>
              <a:noFill/>
            </a:ln>
            <a:effectLst/>
          </c:spPr>
          <c:invertIfNegative val="0"/>
          <c:dLbls>
            <c:delete val="1"/>
          </c:dLbls>
          <c:cat>
            <c:strRef>
              <c:f>Sheet1!$A$2</c:f>
              <c:strCache>
                <c:ptCount val="1"/>
                <c:pt idx="0">
                  <c:v>类别 1</c:v>
                </c:pt>
              </c:strCache>
            </c:strRef>
          </c:cat>
          <c:val>
            <c:numRef>
              <c:f>Sheet1!$B$2</c:f>
              <c:numCache>
                <c:formatCode>General</c:formatCode>
                <c:ptCount val="1"/>
                <c:pt idx="0">
                  <c:v>4.3</c:v>
                </c:pt>
              </c:numCache>
            </c:numRef>
          </c:val>
        </c:ser>
        <c:ser>
          <c:idx val="1"/>
          <c:order val="1"/>
          <c:tx>
            <c:strRef>
              <c:f>Sheet1!$C$1</c:f>
              <c:strCache>
                <c:ptCount val="1"/>
                <c:pt idx="0">
                  <c:v>系列 2</c:v>
                </c:pt>
              </c:strCache>
            </c:strRef>
          </c:tx>
          <c:spPr>
            <a:solidFill>
              <a:srgbClr val="42819B"/>
            </a:solidFill>
            <a:ln>
              <a:noFill/>
            </a:ln>
            <a:effectLst/>
          </c:spPr>
          <c:invertIfNegative val="0"/>
          <c:dLbls>
            <c:delete val="1"/>
          </c:dLbls>
          <c:cat>
            <c:strRef>
              <c:f>Sheet1!$A$2</c:f>
              <c:strCache>
                <c:ptCount val="1"/>
                <c:pt idx="0">
                  <c:v>类别 1</c:v>
                </c:pt>
              </c:strCache>
            </c:strRef>
          </c:cat>
          <c:val>
            <c:numRef>
              <c:f>Sheet1!$C$2</c:f>
              <c:numCache>
                <c:formatCode>General</c:formatCode>
                <c:ptCount val="1"/>
                <c:pt idx="0">
                  <c:v>2.4</c:v>
                </c:pt>
              </c:numCache>
            </c:numRef>
          </c:val>
        </c:ser>
        <c:ser>
          <c:idx val="2"/>
          <c:order val="2"/>
          <c:tx>
            <c:strRef>
              <c:f>Sheet1!$D$1</c:f>
              <c:strCache>
                <c:ptCount val="1"/>
                <c:pt idx="0">
                  <c:v>系列 3</c:v>
                </c:pt>
              </c:strCache>
            </c:strRef>
          </c:tx>
          <c:spPr>
            <a:solidFill>
              <a:schemeClr val="tx1">
                <a:lumMod val="65000"/>
                <a:lumOff val="35000"/>
              </a:schemeClr>
            </a:solidFill>
            <a:ln>
              <a:noFill/>
            </a:ln>
            <a:effectLst/>
          </c:spPr>
          <c:invertIfNegative val="0"/>
          <c:dLbls>
            <c:delete val="1"/>
          </c:dLbls>
          <c:cat>
            <c:strRef>
              <c:f>Sheet1!$A$2</c:f>
              <c:strCache>
                <c:ptCount val="1"/>
                <c:pt idx="0">
                  <c:v>类别 1</c:v>
                </c:pt>
              </c:strCache>
            </c:strRef>
          </c:cat>
          <c:val>
            <c:numRef>
              <c:f>Sheet1!$D$2</c:f>
              <c:numCache>
                <c:formatCode>General</c:formatCode>
                <c:ptCount val="1"/>
                <c:pt idx="0">
                  <c:v>2</c:v>
                </c:pt>
              </c:numCache>
            </c:numRef>
          </c:val>
        </c:ser>
        <c:dLbls>
          <c:showLegendKey val="0"/>
          <c:showVal val="0"/>
          <c:showCatName val="0"/>
          <c:showSerName val="0"/>
          <c:showPercent val="0"/>
          <c:showBubbleSize val="0"/>
        </c:dLbls>
        <c:gapWidth val="219"/>
        <c:overlap val="-27"/>
        <c:axId val="992555904"/>
        <c:axId val="992553728"/>
      </c:barChart>
      <c:catAx>
        <c:axId val="9925559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992553728"/>
        <c:crosses val="autoZero"/>
        <c:auto val="1"/>
        <c:lblAlgn val="ctr"/>
        <c:lblOffset val="100"/>
        <c:noMultiLvlLbl val="0"/>
      </c:catAx>
      <c:valAx>
        <c:axId val="9925537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992555904"/>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rgbClr val="186187"/>
            </a:solidFill>
            <a:ln>
              <a:noFill/>
            </a:ln>
            <a:effectLst/>
          </c:spPr>
          <c:invertIfNegative val="0"/>
          <c:dLbls>
            <c:delete val="1"/>
          </c:dLbls>
          <c:cat>
            <c:strRef>
              <c:f>Sheet1!$A$2</c:f>
              <c:strCache>
                <c:ptCount val="1"/>
                <c:pt idx="0">
                  <c:v>类别 1</c:v>
                </c:pt>
              </c:strCache>
            </c:strRef>
          </c:cat>
          <c:val>
            <c:numRef>
              <c:f>Sheet1!$B$2</c:f>
              <c:numCache>
                <c:formatCode>General</c:formatCode>
                <c:ptCount val="1"/>
                <c:pt idx="0">
                  <c:v>4.3</c:v>
                </c:pt>
              </c:numCache>
            </c:numRef>
          </c:val>
        </c:ser>
        <c:ser>
          <c:idx val="1"/>
          <c:order val="1"/>
          <c:tx>
            <c:strRef>
              <c:f>Sheet1!$C$1</c:f>
              <c:strCache>
                <c:ptCount val="1"/>
                <c:pt idx="0">
                  <c:v>系列 2</c:v>
                </c:pt>
              </c:strCache>
            </c:strRef>
          </c:tx>
          <c:spPr>
            <a:solidFill>
              <a:srgbClr val="42819B"/>
            </a:solidFill>
            <a:ln>
              <a:noFill/>
            </a:ln>
            <a:effectLst/>
          </c:spPr>
          <c:invertIfNegative val="0"/>
          <c:dLbls>
            <c:delete val="1"/>
          </c:dLbls>
          <c:cat>
            <c:strRef>
              <c:f>Sheet1!$A$2</c:f>
              <c:strCache>
                <c:ptCount val="1"/>
                <c:pt idx="0">
                  <c:v>类别 1</c:v>
                </c:pt>
              </c:strCache>
            </c:strRef>
          </c:cat>
          <c:val>
            <c:numRef>
              <c:f>Sheet1!$C$2</c:f>
              <c:numCache>
                <c:formatCode>General</c:formatCode>
                <c:ptCount val="1"/>
                <c:pt idx="0">
                  <c:v>2.4</c:v>
                </c:pt>
              </c:numCache>
            </c:numRef>
          </c:val>
        </c:ser>
        <c:ser>
          <c:idx val="2"/>
          <c:order val="2"/>
          <c:tx>
            <c:strRef>
              <c:f>Sheet1!$D$1</c:f>
              <c:strCache>
                <c:ptCount val="1"/>
                <c:pt idx="0">
                  <c:v>系列 3</c:v>
                </c:pt>
              </c:strCache>
            </c:strRef>
          </c:tx>
          <c:spPr>
            <a:solidFill>
              <a:schemeClr val="tx1">
                <a:lumMod val="65000"/>
                <a:lumOff val="35000"/>
              </a:schemeClr>
            </a:solidFill>
            <a:ln>
              <a:noFill/>
            </a:ln>
            <a:effectLst/>
          </c:spPr>
          <c:invertIfNegative val="0"/>
          <c:dLbls>
            <c:delete val="1"/>
          </c:dLbls>
          <c:cat>
            <c:strRef>
              <c:f>Sheet1!$A$2</c:f>
              <c:strCache>
                <c:ptCount val="1"/>
                <c:pt idx="0">
                  <c:v>类别 1</c:v>
                </c:pt>
              </c:strCache>
            </c:strRef>
          </c:cat>
          <c:val>
            <c:numRef>
              <c:f>Sheet1!$D$2</c:f>
              <c:numCache>
                <c:formatCode>General</c:formatCode>
                <c:ptCount val="1"/>
                <c:pt idx="0">
                  <c:v>2</c:v>
                </c:pt>
              </c:numCache>
            </c:numRef>
          </c:val>
        </c:ser>
        <c:dLbls>
          <c:showLegendKey val="0"/>
          <c:showVal val="0"/>
          <c:showCatName val="0"/>
          <c:showSerName val="0"/>
          <c:showPercent val="0"/>
          <c:showBubbleSize val="0"/>
        </c:dLbls>
        <c:gapWidth val="219"/>
        <c:overlap val="-27"/>
        <c:axId val="992547744"/>
        <c:axId val="992554816"/>
      </c:barChart>
      <c:catAx>
        <c:axId val="9925477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992554816"/>
        <c:crosses val="autoZero"/>
        <c:auto val="1"/>
        <c:lblAlgn val="ctr"/>
        <c:lblOffset val="100"/>
        <c:noMultiLvlLbl val="0"/>
      </c:catAx>
      <c:valAx>
        <c:axId val="99255481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992547744"/>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华文黑体" panose="02010600040101010101"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华文黑体" panose="02010600040101010101" charset="-122"/>
              </a:rPr>
            </a:fld>
            <a:endParaRPr lang="zh-CN" altLang="en-US" dirty="0">
              <a:latin typeface="华文黑体" panose="02010600040101010101"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华文黑体" panose="02010600040101010101"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华文黑体" panose="02010600040101010101" charset="-122"/>
              </a:rPr>
            </a:fld>
            <a:endParaRPr lang="zh-CN" altLang="en-US" dirty="0">
              <a:latin typeface="华文黑体" panose="02010600040101010101"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jpeg>
</file>

<file path=ppt/media/image13.jpeg>
</file>

<file path=ppt/media/image14.jpeg>
</file>

<file path=ppt/media/image15.jpeg>
</file>

<file path=ppt/media/image16.png>
</file>

<file path=ppt/media/image17.png>
</file>

<file path=ppt/media/image18.wdp>
</file>

<file path=ppt/media/image19.jpeg>
</file>

<file path=ppt/media/image2.jpeg>
</file>

<file path=ppt/media/image3.png>
</file>

<file path=ppt/media/image4.png>
</file>

<file path=ppt/media/image5.wdp>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华文黑体" panose="02010600040101010101" charset="-122"/>
                <a:ea typeface="华文黑体" panose="02010600040101010101" charset="-122"/>
                <a:cs typeface="华文黑体" panose="02010600040101010101"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华文黑体" panose="02010600040101010101" charset="-122"/>
                <a:ea typeface="华文黑体" panose="02010600040101010101" charset="-122"/>
                <a:cs typeface="华文黑体" panose="02010600040101010101" charset="-122"/>
              </a:defRPr>
            </a:lvl1pPr>
          </a:lstStyle>
          <a:p>
            <a:fld id="{88F77A14-4B9F-484E-BB96-25E026B1495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华文黑体" panose="02010600040101010101" charset="-122"/>
                <a:ea typeface="华文黑体" panose="02010600040101010101" charset="-122"/>
                <a:cs typeface="华文黑体" panose="02010600040101010101"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华文黑体" panose="02010600040101010101" charset="-122"/>
                <a:ea typeface="华文黑体" panose="02010600040101010101" charset="-122"/>
                <a:cs typeface="华文黑体" panose="02010600040101010101" charset="-122"/>
              </a:defRPr>
            </a:lvl1pPr>
          </a:lstStyle>
          <a:p>
            <a:fld id="{6C7747CF-357F-4115-ABF1-7479AE06C66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华文黑体" panose="02010600040101010101" charset="-122"/>
        <a:ea typeface="华文黑体" panose="02010600040101010101" charset="-122"/>
        <a:cs typeface="华文黑体" panose="02010600040101010101" charset="-122"/>
      </a:defRPr>
    </a:lvl1pPr>
    <a:lvl2pPr marL="457200" algn="l" defTabSz="914400" rtl="0" eaLnBrk="1" latinLnBrk="0" hangingPunct="1">
      <a:defRPr sz="1200" kern="1200">
        <a:solidFill>
          <a:schemeClr val="tx1"/>
        </a:solidFill>
        <a:latin typeface="华文黑体" panose="02010600040101010101" charset="-122"/>
        <a:ea typeface="华文黑体" panose="02010600040101010101" charset="-122"/>
        <a:cs typeface="华文黑体" panose="02010600040101010101" charset="-122"/>
      </a:defRPr>
    </a:lvl2pPr>
    <a:lvl3pPr marL="914400" algn="l" defTabSz="914400" rtl="0" eaLnBrk="1" latinLnBrk="0" hangingPunct="1">
      <a:defRPr sz="1200" kern="1200">
        <a:solidFill>
          <a:schemeClr val="tx1"/>
        </a:solidFill>
        <a:latin typeface="华文黑体" panose="02010600040101010101" charset="-122"/>
        <a:ea typeface="华文黑体" panose="02010600040101010101" charset="-122"/>
        <a:cs typeface="华文黑体" panose="02010600040101010101" charset="-122"/>
      </a:defRPr>
    </a:lvl3pPr>
    <a:lvl4pPr marL="1371600" algn="l" defTabSz="914400" rtl="0" eaLnBrk="1" latinLnBrk="0" hangingPunct="1">
      <a:defRPr sz="1200" kern="1200">
        <a:solidFill>
          <a:schemeClr val="tx1"/>
        </a:solidFill>
        <a:latin typeface="华文黑体" panose="02010600040101010101" charset="-122"/>
        <a:ea typeface="华文黑体" panose="02010600040101010101" charset="-122"/>
        <a:cs typeface="华文黑体" panose="02010600040101010101" charset="-122"/>
      </a:defRPr>
    </a:lvl4pPr>
    <a:lvl5pPr marL="1828800" algn="l" defTabSz="914400" rtl="0" eaLnBrk="1" latinLnBrk="0" hangingPunct="1">
      <a:defRPr sz="1200" kern="1200">
        <a:solidFill>
          <a:schemeClr val="tx1"/>
        </a:solidFill>
        <a:latin typeface="华文黑体" panose="02010600040101010101" charset="-122"/>
        <a:ea typeface="华文黑体" panose="02010600040101010101" charset="-122"/>
        <a:cs typeface="华文黑体" panose="02010600040101010101"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C7747CF-357F-4115-ABF1-7479AE06C66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C7747CF-357F-4115-ABF1-7479AE06C66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9E5D052-5861-439C-AE3F-2CE1146454C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9E5D052-5861-439C-AE3F-2CE1146454C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420E4F-5226-43D9-9294-42A7917BCD1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9E5D052-5861-439C-AE3F-2CE1146454C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9E5D052-5861-439C-AE3F-2CE1146454C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C7747CF-357F-4115-ABF1-7479AE06C66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矩形 7"/>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黑体" panose="02010600040101010101" charset="-122"/>
              <a:ea typeface="华文黑体" panose="02010600040101010101" charset="-122"/>
              <a:cs typeface="华文黑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1.xml"/><Relationship Id="rId7" Type="http://schemas.openxmlformats.org/officeDocument/2006/relationships/image" Target="../media/image3.png"/><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53.xml"/><Relationship Id="rId1" Type="http://schemas.openxmlformats.org/officeDocument/2006/relationships/chart" Target="../charts/chart1.xml"/></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jpeg"/><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4.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image" Target="../media/image12.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tags" Target="../tags/tag61.xml"/><Relationship Id="rId3" Type="http://schemas.openxmlformats.org/officeDocument/2006/relationships/tags" Target="../tags/tag60.xml"/><Relationship Id="rId2" Type="http://schemas.microsoft.com/office/2007/relationships/hdphoto" Target="../media/image18.wdp"/><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jpe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chart" Target="../charts/chart3.xml"/><Relationship Id="rId1" Type="http://schemas.openxmlformats.org/officeDocument/2006/relationships/chart" Target="../charts/char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tags" Target="../tags/tag7.xml"/><Relationship Id="rId3" Type="http://schemas.openxmlformats.org/officeDocument/2006/relationships/tags" Target="../tags/tag6.xml"/><Relationship Id="rId2" Type="http://schemas.microsoft.com/office/2007/relationships/hdphoto" Target="../media/image5.wdp"/><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9" Type="http://schemas.openxmlformats.org/officeDocument/2006/relationships/notesSlide" Target="../notesSlides/notesSlide8.xml"/><Relationship Id="rId8" Type="http://schemas.openxmlformats.org/officeDocument/2006/relationships/slideLayout" Target="../slideLayouts/slideLayout1.xml"/><Relationship Id="rId7" Type="http://schemas.openxmlformats.org/officeDocument/2006/relationships/tags" Target="../tags/tag66.xml"/><Relationship Id="rId6" Type="http://schemas.openxmlformats.org/officeDocument/2006/relationships/image" Target="../media/image3.png"/><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4.xml"/><Relationship Id="rId6" Type="http://schemas.openxmlformats.org/officeDocument/2006/relationships/image" Target="../media/image9.jpeg"/><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9" Type="http://schemas.openxmlformats.org/officeDocument/2006/relationships/tags" Target="../tags/tag19.xml"/><Relationship Id="rId8" Type="http://schemas.openxmlformats.org/officeDocument/2006/relationships/tags" Target="../tags/tag18.xml"/><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1" Type="http://schemas.openxmlformats.org/officeDocument/2006/relationships/slideLayout" Target="../slideLayouts/slideLayout2.xml"/><Relationship Id="rId10" Type="http://schemas.openxmlformats.org/officeDocument/2006/relationships/tags" Target="../tags/tag20.xml"/><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9" Type="http://schemas.openxmlformats.org/officeDocument/2006/relationships/tags" Target="../tags/tag28.xml"/><Relationship Id="rId8" Type="http://schemas.openxmlformats.org/officeDocument/2006/relationships/tags" Target="../tags/tag27.xml"/><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8" Type="http://schemas.openxmlformats.org/officeDocument/2006/relationships/notesSlide" Target="../notesSlides/notesSlide4.xml"/><Relationship Id="rId17" Type="http://schemas.openxmlformats.org/officeDocument/2006/relationships/slideLayout" Target="../slideLayouts/slideLayout3.xml"/><Relationship Id="rId16" Type="http://schemas.openxmlformats.org/officeDocument/2006/relationships/image" Target="../media/image11.png"/><Relationship Id="rId15" Type="http://schemas.openxmlformats.org/officeDocument/2006/relationships/tags" Target="../tags/tag34.xml"/><Relationship Id="rId14" Type="http://schemas.openxmlformats.org/officeDocument/2006/relationships/tags" Target="../tags/tag33.xml"/><Relationship Id="rId13" Type="http://schemas.openxmlformats.org/officeDocument/2006/relationships/tags" Target="../tags/tag32.xml"/><Relationship Id="rId12" Type="http://schemas.openxmlformats.org/officeDocument/2006/relationships/tags" Target="../tags/tag31.xml"/><Relationship Id="rId11" Type="http://schemas.openxmlformats.org/officeDocument/2006/relationships/tags" Target="../tags/tag30.xml"/><Relationship Id="rId10" Type="http://schemas.openxmlformats.org/officeDocument/2006/relationships/tags" Target="../tags/tag29.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9" Type="http://schemas.openxmlformats.org/officeDocument/2006/relationships/notesSlide" Target="../notesSlides/notesSlide5.xml"/><Relationship Id="rId18" Type="http://schemas.openxmlformats.org/officeDocument/2006/relationships/slideLayout" Target="../slideLayouts/slideLayout3.xml"/><Relationship Id="rId17" Type="http://schemas.openxmlformats.org/officeDocument/2006/relationships/image" Target="../media/image11.png"/><Relationship Id="rId16" Type="http://schemas.openxmlformats.org/officeDocument/2006/relationships/image" Target="../media/image12.jpeg"/><Relationship Id="rId15" Type="http://schemas.openxmlformats.org/officeDocument/2006/relationships/tags" Target="../tags/tag48.xml"/><Relationship Id="rId14" Type="http://schemas.openxmlformats.org/officeDocument/2006/relationships/tags" Target="../tags/tag47.xml"/><Relationship Id="rId13" Type="http://schemas.openxmlformats.org/officeDocument/2006/relationships/tags" Target="../tags/tag46.xml"/><Relationship Id="rId12" Type="http://schemas.openxmlformats.org/officeDocument/2006/relationships/tags" Target="../tags/tag45.xml"/><Relationship Id="rId11" Type="http://schemas.openxmlformats.org/officeDocument/2006/relationships/tags" Target="../tags/tag44.xml"/><Relationship Id="rId10" Type="http://schemas.openxmlformats.org/officeDocument/2006/relationships/tags" Target="../tags/tag43.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3.jpe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4.xml"/><Relationship Id="rId6" Type="http://schemas.openxmlformats.org/officeDocument/2006/relationships/tags" Target="../tags/tag52.xml"/><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image" Target="../media/image8.png"/><Relationship Id="rId1"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907949" y="0"/>
            <a:ext cx="4909493" cy="6858000"/>
          </a:xfrm>
          <a:prstGeom prst="rect">
            <a:avLst/>
          </a:prstGeom>
        </p:spPr>
      </p:pic>
      <p:sp>
        <p:nvSpPr>
          <p:cNvPr id="9" name="PA-平行四边形 8"/>
          <p:cNvSpPr/>
          <p:nvPr>
            <p:custDataLst>
              <p:tags r:id="rId2"/>
            </p:custDataLst>
          </p:nvPr>
        </p:nvSpPr>
        <p:spPr>
          <a:xfrm>
            <a:off x="7206546" y="-32085"/>
            <a:ext cx="1916154" cy="6922170"/>
          </a:xfrm>
          <a:prstGeom prst="parallelogram">
            <a:avLst>
              <a:gd name="adj" fmla="val 64066"/>
            </a:avLst>
          </a:prstGeom>
          <a:gradFill flip="none" rotWithShape="1">
            <a:gsLst>
              <a:gs pos="0">
                <a:srgbClr val="186087"/>
              </a:gs>
              <a:gs pos="86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黑体" panose="02010600040101010101" charset="-122"/>
              <a:ea typeface="华文黑体" panose="02010600040101010101" charset="-122"/>
              <a:cs typeface="华文黑体" panose="02010600040101010101" charset="-122"/>
            </a:endParaRPr>
          </a:p>
        </p:txBody>
      </p:sp>
      <p:sp>
        <p:nvSpPr>
          <p:cNvPr id="10" name="PA-矩形 2"/>
          <p:cNvSpPr/>
          <p:nvPr>
            <p:custDataLst>
              <p:tags r:id="rId3"/>
            </p:custDataLst>
          </p:nvPr>
        </p:nvSpPr>
        <p:spPr>
          <a:xfrm>
            <a:off x="1227984" y="2544436"/>
            <a:ext cx="6125930" cy="829945"/>
          </a:xfrm>
          <a:prstGeom prst="rect">
            <a:avLst/>
          </a:prstGeom>
        </p:spPr>
        <p:txBody>
          <a:bodyPr wrap="square">
            <a:spAutoFit/>
            <a:scene3d>
              <a:camera prst="orthographicFront"/>
              <a:lightRig rig="threePt" dir="t"/>
            </a:scene3d>
            <a:sp3d contourW="12700"/>
          </a:bodyPr>
          <a:lstStyle/>
          <a:p>
            <a:pPr algn="dist"/>
            <a:r>
              <a:rPr lang="zh-CN" altLang="en-US" sz="4800" spc="600" dirty="0" smtClean="0">
                <a:latin typeface="华文黑体" panose="02010600040101010101" charset="-122"/>
                <a:ea typeface="华文黑体" panose="02010600040101010101" charset="-122"/>
                <a:cs typeface="华文黑体" panose="02010600040101010101" charset="-122"/>
              </a:rPr>
              <a:t>北京交通大学</a:t>
            </a:r>
            <a:r>
              <a:rPr lang="en-US" altLang="zh-CN" sz="4800" spc="600" dirty="0" smtClean="0">
                <a:latin typeface="华文黑体" panose="02010600040101010101" charset="-122"/>
                <a:ea typeface="华文黑体" panose="02010600040101010101" charset="-122"/>
                <a:cs typeface="华文黑体" panose="02010600040101010101" charset="-122"/>
              </a:rPr>
              <a:t>PPT</a:t>
            </a:r>
            <a:endParaRPr lang="en-US" altLang="zh-CN" sz="4800" spc="600" dirty="0" smtClean="0">
              <a:latin typeface="华文黑体" panose="02010600040101010101" charset="-122"/>
              <a:ea typeface="华文黑体" panose="02010600040101010101" charset="-122"/>
              <a:cs typeface="华文黑体" panose="02010600040101010101" charset="-122"/>
            </a:endParaRPr>
          </a:p>
        </p:txBody>
      </p:sp>
      <p:sp>
        <p:nvSpPr>
          <p:cNvPr id="12" name="PA-任意多边形 18"/>
          <p:cNvSpPr/>
          <p:nvPr>
            <p:custDataLst>
              <p:tags r:id="rId4"/>
            </p:custDataLst>
          </p:nvPr>
        </p:nvSpPr>
        <p:spPr>
          <a:xfrm>
            <a:off x="705055" y="323174"/>
            <a:ext cx="300009" cy="364991"/>
          </a:xfrm>
          <a:custGeom>
            <a:avLst/>
            <a:gdLst>
              <a:gd name="connsiteX0" fmla="*/ 0 w 728321"/>
              <a:gd name="connsiteY0" fmla="*/ 0 h 886078"/>
              <a:gd name="connsiteX1" fmla="*/ 285282 w 728321"/>
              <a:gd name="connsiteY1" fmla="*/ 0 h 886078"/>
              <a:gd name="connsiteX2" fmla="*/ 728321 w 728321"/>
              <a:gd name="connsiteY2" fmla="*/ 443039 h 886078"/>
              <a:gd name="connsiteX3" fmla="*/ 285282 w 728321"/>
              <a:gd name="connsiteY3" fmla="*/ 886078 h 886078"/>
              <a:gd name="connsiteX4" fmla="*/ 0 w 728321"/>
              <a:gd name="connsiteY4" fmla="*/ 886078 h 886078"/>
              <a:gd name="connsiteX5" fmla="*/ 443039 w 728321"/>
              <a:gd name="connsiteY5" fmla="*/ 443039 h 88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321" h="886078">
                <a:moveTo>
                  <a:pt x="0" y="0"/>
                </a:moveTo>
                <a:lnTo>
                  <a:pt x="285282" y="0"/>
                </a:lnTo>
                <a:lnTo>
                  <a:pt x="728321" y="443039"/>
                </a:lnTo>
                <a:lnTo>
                  <a:pt x="285282" y="886078"/>
                </a:lnTo>
                <a:lnTo>
                  <a:pt x="0" y="886078"/>
                </a:lnTo>
                <a:lnTo>
                  <a:pt x="443039" y="443039"/>
                </a:lnTo>
                <a:close/>
              </a:path>
            </a:pathLst>
          </a:custGeom>
          <a:solidFill>
            <a:srgbClr val="0038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黑体" panose="02010600040101010101" charset="-122"/>
              <a:ea typeface="华文黑体" panose="02010600040101010101" charset="-122"/>
              <a:cs typeface="华文黑体" panose="02010600040101010101" charset="-122"/>
            </a:endParaRPr>
          </a:p>
        </p:txBody>
      </p:sp>
      <p:sp>
        <p:nvSpPr>
          <p:cNvPr id="13" name="PA-任意多边形 20"/>
          <p:cNvSpPr/>
          <p:nvPr>
            <p:custDataLst>
              <p:tags r:id="rId5"/>
            </p:custDataLst>
          </p:nvPr>
        </p:nvSpPr>
        <p:spPr>
          <a:xfrm>
            <a:off x="405046" y="323174"/>
            <a:ext cx="300009" cy="364991"/>
          </a:xfrm>
          <a:custGeom>
            <a:avLst/>
            <a:gdLst>
              <a:gd name="connsiteX0" fmla="*/ 0 w 728321"/>
              <a:gd name="connsiteY0" fmla="*/ 0 h 886078"/>
              <a:gd name="connsiteX1" fmla="*/ 285282 w 728321"/>
              <a:gd name="connsiteY1" fmla="*/ 0 h 886078"/>
              <a:gd name="connsiteX2" fmla="*/ 728321 w 728321"/>
              <a:gd name="connsiteY2" fmla="*/ 443039 h 886078"/>
              <a:gd name="connsiteX3" fmla="*/ 285282 w 728321"/>
              <a:gd name="connsiteY3" fmla="*/ 886078 h 886078"/>
              <a:gd name="connsiteX4" fmla="*/ 0 w 728321"/>
              <a:gd name="connsiteY4" fmla="*/ 886078 h 886078"/>
              <a:gd name="connsiteX5" fmla="*/ 443039 w 728321"/>
              <a:gd name="connsiteY5" fmla="*/ 443039 h 88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321" h="886078">
                <a:moveTo>
                  <a:pt x="0" y="0"/>
                </a:moveTo>
                <a:lnTo>
                  <a:pt x="285282" y="0"/>
                </a:lnTo>
                <a:lnTo>
                  <a:pt x="728321" y="443039"/>
                </a:lnTo>
                <a:lnTo>
                  <a:pt x="285282" y="886078"/>
                </a:lnTo>
                <a:lnTo>
                  <a:pt x="0" y="886078"/>
                </a:lnTo>
                <a:lnTo>
                  <a:pt x="443039" y="443039"/>
                </a:lnTo>
                <a:close/>
              </a:path>
            </a:pathLst>
          </a:custGeom>
          <a:solidFill>
            <a:srgbClr val="0038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黑体" panose="02010600040101010101" charset="-122"/>
              <a:ea typeface="华文黑体" panose="02010600040101010101" charset="-122"/>
              <a:cs typeface="华文黑体" panose="02010600040101010101" charset="-122"/>
            </a:endParaRPr>
          </a:p>
        </p:txBody>
      </p:sp>
      <p:sp>
        <p:nvSpPr>
          <p:cNvPr id="17" name="PA-圆角矩形 16"/>
          <p:cNvSpPr/>
          <p:nvPr>
            <p:custDataLst>
              <p:tags r:id="rId6"/>
            </p:custDataLst>
          </p:nvPr>
        </p:nvSpPr>
        <p:spPr>
          <a:xfrm>
            <a:off x="2577465" y="4328795"/>
            <a:ext cx="3427095" cy="788670"/>
          </a:xfrm>
          <a:prstGeom prst="roundRect">
            <a:avLst>
              <a:gd name="adj" fmla="val 50000"/>
            </a:avLst>
          </a:prstGeom>
          <a:solidFill>
            <a:srgbClr val="1860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sz="2000" spc="600" dirty="0" smtClean="0">
                <a:latin typeface="华文黑体" panose="02010600040101010101" charset="-122"/>
                <a:ea typeface="华文黑体" panose="02010600040101010101" charset="-122"/>
                <a:cs typeface="华文黑体" panose="02010600040101010101" charset="-122"/>
              </a:rPr>
              <a:t>姓名：小</a:t>
            </a:r>
            <a:r>
              <a:rPr lang="en-US" altLang="zh-CN" sz="2000" spc="600" dirty="0" smtClean="0">
                <a:latin typeface="华文黑体" panose="02010600040101010101" charset="-122"/>
                <a:ea typeface="华文黑体" panose="02010600040101010101" charset="-122"/>
                <a:cs typeface="华文黑体" panose="02010600040101010101" charset="-122"/>
              </a:rPr>
              <a:t>  </a:t>
            </a:r>
            <a:r>
              <a:rPr lang="zh-CN" altLang="en-US" sz="2000" spc="600" dirty="0" smtClean="0">
                <a:latin typeface="华文黑体" panose="02010600040101010101" charset="-122"/>
                <a:ea typeface="华文黑体" panose="02010600040101010101" charset="-122"/>
                <a:cs typeface="华文黑体" panose="02010600040101010101" charset="-122"/>
              </a:rPr>
              <a:t>红</a:t>
            </a:r>
            <a:r>
              <a:rPr lang="en-US" altLang="zh-CN" sz="2000" spc="600" dirty="0" smtClean="0">
                <a:latin typeface="华文黑体" panose="02010600040101010101" charset="-122"/>
                <a:ea typeface="华文黑体" panose="02010600040101010101" charset="-122"/>
                <a:cs typeface="华文黑体" panose="02010600040101010101" charset="-122"/>
              </a:rPr>
              <a:t>  </a:t>
            </a:r>
            <a:r>
              <a:rPr lang="zh-CN" altLang="en-US" sz="2000" spc="600" dirty="0" smtClean="0">
                <a:latin typeface="华文黑体" panose="02010600040101010101" charset="-122"/>
                <a:ea typeface="华文黑体" panose="02010600040101010101" charset="-122"/>
                <a:cs typeface="华文黑体" panose="02010600040101010101" charset="-122"/>
              </a:rPr>
              <a:t>果</a:t>
            </a:r>
            <a:endParaRPr lang="zh-CN" altLang="en-US" sz="2000" spc="600" dirty="0" smtClean="0">
              <a:latin typeface="华文黑体" panose="02010600040101010101" charset="-122"/>
              <a:ea typeface="华文黑体" panose="02010600040101010101" charset="-122"/>
              <a:cs typeface="华文黑体" panose="02010600040101010101" charset="-122"/>
            </a:endParaRPr>
          </a:p>
          <a:p>
            <a:pPr algn="l"/>
            <a:r>
              <a:rPr lang="zh-CN" altLang="en-US" sz="2000" spc="600" dirty="0" smtClean="0">
                <a:latin typeface="华文黑体" panose="02010600040101010101" charset="-122"/>
                <a:ea typeface="华文黑体" panose="02010600040101010101" charset="-122"/>
                <a:cs typeface="华文黑体" panose="02010600040101010101" charset="-122"/>
              </a:rPr>
              <a:t>学号：</a:t>
            </a:r>
            <a:r>
              <a:rPr lang="en-US" altLang="zh-CN" sz="2000" spc="600" dirty="0" smtClean="0">
                <a:latin typeface="华文黑体" panose="02010600040101010101" charset="-122"/>
                <a:ea typeface="华文黑体" panose="02010600040101010101" charset="-122"/>
                <a:cs typeface="华文黑体" panose="02010600040101010101" charset="-122"/>
              </a:rPr>
              <a:t>XXXXXXXX</a:t>
            </a:r>
            <a:endParaRPr lang="en-US" altLang="zh-CN" sz="2000" spc="600" dirty="0" smtClean="0">
              <a:latin typeface="华文黑体" panose="02010600040101010101" charset="-122"/>
              <a:ea typeface="华文黑体" panose="02010600040101010101" charset="-122"/>
              <a:cs typeface="华文黑体" panose="02010600040101010101" charset="-122"/>
            </a:endParaRPr>
          </a:p>
        </p:txBody>
      </p:sp>
      <p:sp>
        <p:nvSpPr>
          <p:cNvPr id="5" name="直角三角形 4"/>
          <p:cNvSpPr/>
          <p:nvPr/>
        </p:nvSpPr>
        <p:spPr>
          <a:xfrm flipV="1">
            <a:off x="7206546" y="0"/>
            <a:ext cx="1362962" cy="6677170"/>
          </a:xfrm>
          <a:prstGeom prst="r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6" name="图片 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511804" y="1087189"/>
            <a:ext cx="1388841" cy="110644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2" presetClass="entr" presetSubtype="8"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0-#ppt_w/2"/>
                                          </p:val>
                                        </p:tav>
                                        <p:tav tm="100000">
                                          <p:val>
                                            <p:strVal val="#ppt_x"/>
                                          </p:val>
                                        </p:tav>
                                      </p:tavLst>
                                    </p:anim>
                                    <p:anim calcmode="lin" valueType="num">
                                      <p:cBhvr additive="base">
                                        <p:cTn id="14" dur="500" fill="hold"/>
                                        <p:tgtEl>
                                          <p:spTgt spid="12"/>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0-#ppt_w/2"/>
                                          </p:val>
                                        </p:tav>
                                        <p:tav tm="100000">
                                          <p:val>
                                            <p:strVal val="#ppt_x"/>
                                          </p:val>
                                        </p:tav>
                                      </p:tavLst>
                                    </p:anim>
                                    <p:anim calcmode="lin" valueType="num">
                                      <p:cBhvr additive="base">
                                        <p:cTn id="1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0" y="0"/>
            <a:ext cx="7498080" cy="6995160"/>
          </a:xfrm>
          <a:custGeom>
            <a:avLst/>
            <a:gdLst>
              <a:gd name="connsiteX0" fmla="*/ 0 w 7498080"/>
              <a:gd name="connsiteY0" fmla="*/ 0 h 6995160"/>
              <a:gd name="connsiteX1" fmla="*/ 5964621 w 7498080"/>
              <a:gd name="connsiteY1" fmla="*/ 0 h 6995160"/>
              <a:gd name="connsiteX2" fmla="*/ 5990204 w 7498080"/>
              <a:gd name="connsiteY2" fmla="*/ 22161 h 6995160"/>
              <a:gd name="connsiteX3" fmla="*/ 7498080 w 7498080"/>
              <a:gd name="connsiteY3" fmla="*/ 3429000 h 6995160"/>
              <a:gd name="connsiteX4" fmla="*/ 5823205 w 7498080"/>
              <a:gd name="connsiteY4" fmla="*/ 6980497 h 6995160"/>
              <a:gd name="connsiteX5" fmla="*/ 5804546 w 7498080"/>
              <a:gd name="connsiteY5" fmla="*/ 6995160 h 6995160"/>
              <a:gd name="connsiteX6" fmla="*/ 0 w 7498080"/>
              <a:gd name="connsiteY6" fmla="*/ 6995160 h 6995160"/>
              <a:gd name="connsiteX7" fmla="*/ 0 w 7498080"/>
              <a:gd name="connsiteY7" fmla="*/ 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8080" h="6995160">
                <a:moveTo>
                  <a:pt x="0" y="0"/>
                </a:moveTo>
                <a:lnTo>
                  <a:pt x="5964621" y="0"/>
                </a:lnTo>
                <a:lnTo>
                  <a:pt x="5990204" y="22161"/>
                </a:lnTo>
                <a:cubicBezTo>
                  <a:pt x="6916524" y="864083"/>
                  <a:pt x="7498080" y="2078626"/>
                  <a:pt x="7498080" y="3429000"/>
                </a:cubicBezTo>
                <a:cubicBezTo>
                  <a:pt x="7498080" y="4858808"/>
                  <a:pt x="6846094" y="6136335"/>
                  <a:pt x="5823205" y="6980497"/>
                </a:cubicBezTo>
                <a:lnTo>
                  <a:pt x="5804546" y="6995160"/>
                </a:lnTo>
                <a:lnTo>
                  <a:pt x="0" y="6995160"/>
                </a:lnTo>
                <a:lnTo>
                  <a:pt x="0" y="0"/>
                </a:lnTo>
                <a:close/>
              </a:path>
            </a:pathLst>
          </a:custGeom>
          <a:blipFill>
            <a:blip r:embed="rId1">
              <a:duotone>
                <a:prstClr val="black"/>
                <a:schemeClr val="accent3">
                  <a:tint val="45000"/>
                  <a:satMod val="400000"/>
                </a:schemeClr>
              </a:duotone>
            </a:blip>
            <a:stretch>
              <a:fillRect/>
            </a:stretch>
          </a:blip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华文黑体" panose="02010600040101010101" charset="-122"/>
              <a:ea typeface="华文黑体" panose="02010600040101010101" charset="-122"/>
            </a:endParaRPr>
          </a:p>
        </p:txBody>
      </p:sp>
      <p:sp>
        <p:nvSpPr>
          <p:cNvPr id="3" name="任意多边形: 形状 2"/>
          <p:cNvSpPr/>
          <p:nvPr/>
        </p:nvSpPr>
        <p:spPr>
          <a:xfrm>
            <a:off x="5804546" y="0"/>
            <a:ext cx="6387454" cy="6995160"/>
          </a:xfrm>
          <a:custGeom>
            <a:avLst/>
            <a:gdLst>
              <a:gd name="connsiteX0" fmla="*/ 160075 w 6387454"/>
              <a:gd name="connsiteY0" fmla="*/ 0 h 6995160"/>
              <a:gd name="connsiteX1" fmla="*/ 6387454 w 6387454"/>
              <a:gd name="connsiteY1" fmla="*/ 0 h 6995160"/>
              <a:gd name="connsiteX2" fmla="*/ 6387454 w 6387454"/>
              <a:gd name="connsiteY2" fmla="*/ 6995160 h 6995160"/>
              <a:gd name="connsiteX3" fmla="*/ 0 w 6387454"/>
              <a:gd name="connsiteY3" fmla="*/ 6995160 h 6995160"/>
              <a:gd name="connsiteX4" fmla="*/ 18659 w 6387454"/>
              <a:gd name="connsiteY4" fmla="*/ 6980497 h 6995160"/>
              <a:gd name="connsiteX5" fmla="*/ 1693534 w 6387454"/>
              <a:gd name="connsiteY5" fmla="*/ 3429000 h 6995160"/>
              <a:gd name="connsiteX6" fmla="*/ 185658 w 6387454"/>
              <a:gd name="connsiteY6" fmla="*/ 22161 h 6995160"/>
              <a:gd name="connsiteX7" fmla="*/ 160075 w 6387454"/>
              <a:gd name="connsiteY7" fmla="*/ 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7454" h="6995160">
                <a:moveTo>
                  <a:pt x="160075" y="0"/>
                </a:moveTo>
                <a:lnTo>
                  <a:pt x="6387454" y="0"/>
                </a:lnTo>
                <a:lnTo>
                  <a:pt x="6387454" y="6995160"/>
                </a:lnTo>
                <a:lnTo>
                  <a:pt x="0" y="6995160"/>
                </a:lnTo>
                <a:lnTo>
                  <a:pt x="18659" y="6980497"/>
                </a:lnTo>
                <a:cubicBezTo>
                  <a:pt x="1041548" y="6136335"/>
                  <a:pt x="1693534" y="4858808"/>
                  <a:pt x="1693534" y="3429000"/>
                </a:cubicBezTo>
                <a:cubicBezTo>
                  <a:pt x="1693534" y="2078626"/>
                  <a:pt x="1111978" y="864083"/>
                  <a:pt x="185658" y="22161"/>
                </a:cubicBezTo>
                <a:lnTo>
                  <a:pt x="160075" y="0"/>
                </a:lnTo>
                <a:close/>
              </a:path>
            </a:pathLst>
          </a:custGeom>
          <a:gradFill flip="none" rotWithShape="1">
            <a:gsLst>
              <a:gs pos="0">
                <a:srgbClr val="186087">
                  <a:alpha val="59000"/>
                </a:srgbClr>
              </a:gs>
              <a:gs pos="100000">
                <a:srgbClr val="42819B">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nvGrpSpPr>
          <p:cNvPr id="4" name="组合 3"/>
          <p:cNvGrpSpPr/>
          <p:nvPr/>
        </p:nvGrpSpPr>
        <p:grpSpPr>
          <a:xfrm>
            <a:off x="5303197" y="2019300"/>
            <a:ext cx="6902149" cy="2819400"/>
            <a:chOff x="518160" y="2138362"/>
            <a:chExt cx="6902149" cy="2819400"/>
          </a:xfrm>
        </p:grpSpPr>
        <p:sp>
          <p:nvSpPr>
            <p:cNvPr id="5" name="矩形 4"/>
            <p:cNvSpPr/>
            <p:nvPr/>
          </p:nvSpPr>
          <p:spPr>
            <a:xfrm>
              <a:off x="6902149" y="2138362"/>
              <a:ext cx="518160" cy="2819400"/>
            </a:xfrm>
            <a:prstGeom prst="rect">
              <a:avLst/>
            </a:prstGeom>
            <a:solidFill>
              <a:srgbClr val="42819B"/>
            </a:solid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华文黑体" panose="02010600040101010101" charset="-122"/>
                <a:ea typeface="华文黑体" panose="02010600040101010101" charset="-122"/>
              </a:endParaRPr>
            </a:p>
          </p:txBody>
        </p:sp>
        <p:sp>
          <p:nvSpPr>
            <p:cNvPr id="6" name="矩形 5"/>
            <p:cNvSpPr/>
            <p:nvPr/>
          </p:nvSpPr>
          <p:spPr>
            <a:xfrm>
              <a:off x="518160" y="2138362"/>
              <a:ext cx="6387454" cy="2819400"/>
            </a:xfrm>
            <a:prstGeom prst="rect">
              <a:avLst/>
            </a:prstGeom>
            <a:solidFill>
              <a:schemeClr val="bg1"/>
            </a:solid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华文黑体" panose="02010600040101010101" charset="-122"/>
                <a:ea typeface="华文黑体" panose="02010600040101010101" charset="-122"/>
              </a:endParaRPr>
            </a:p>
          </p:txBody>
        </p:sp>
      </p:grpSp>
      <p:sp>
        <p:nvSpPr>
          <p:cNvPr id="8" name="矩形 7"/>
          <p:cNvSpPr/>
          <p:nvPr/>
        </p:nvSpPr>
        <p:spPr>
          <a:xfrm>
            <a:off x="5683036" y="2757635"/>
            <a:ext cx="4943836" cy="707878"/>
          </a:xfrm>
          <a:prstGeom prst="rect">
            <a:avLst/>
          </a:prstGeom>
        </p:spPr>
        <p:txBody>
          <a:bodyPr wrap="none" lIns="91431" tIns="45716" rIns="91431" bIns="45716">
            <a:spAutoFit/>
          </a:bodyPr>
          <a:lstStyle/>
          <a:p>
            <a:r>
              <a:rPr lang="en-US" altLang="zh-CN" sz="4000" b="1" dirty="0">
                <a:latin typeface="华文黑体" panose="02010600040101010101" charset="-122"/>
                <a:ea typeface="华文黑体" panose="02010600040101010101" charset="-122"/>
              </a:rPr>
              <a:t>ENTER YOUR TITLE</a:t>
            </a:r>
            <a:endParaRPr lang="en-US" altLang="zh-CN" sz="4000" b="1" dirty="0">
              <a:latin typeface="华文黑体" panose="02010600040101010101" charset="-122"/>
              <a:ea typeface="华文黑体" panose="02010600040101010101" charset="-122"/>
            </a:endParaRPr>
          </a:p>
        </p:txBody>
      </p:sp>
      <p:sp>
        <p:nvSpPr>
          <p:cNvPr id="9" name="îṥlïḋé"/>
          <p:cNvSpPr/>
          <p:nvPr/>
        </p:nvSpPr>
        <p:spPr bwMode="auto">
          <a:xfrm>
            <a:off x="5683037" y="3522960"/>
            <a:ext cx="5198000" cy="916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400" dirty="0">
                <a:latin typeface="华文黑体" panose="02010600040101010101" charset="-122"/>
                <a:ea typeface="华文黑体" panose="02010600040101010101" charset="-122"/>
                <a:cs typeface="+mn-ea"/>
                <a:sym typeface="+mn-lt"/>
              </a:rPr>
              <a:t>Thank you for using the 588ku PPT template. Please enter what you need here. Thank you for using the 588ku PPT template. </a:t>
            </a:r>
            <a:endParaRPr lang="en-US" altLang="zh-CN" sz="1400" dirty="0">
              <a:latin typeface="华文黑体" panose="02010600040101010101" charset="-122"/>
              <a:ea typeface="华文黑体" panose="020106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rot="16200000" flipV="1">
            <a:off x="5131904" y="-5131904"/>
            <a:ext cx="1928193" cy="12192002"/>
          </a:xfrm>
          <a:custGeom>
            <a:avLst/>
            <a:gdLst>
              <a:gd name="connsiteX0" fmla="*/ 160075 w 6387454"/>
              <a:gd name="connsiteY0" fmla="*/ 0 h 6995160"/>
              <a:gd name="connsiteX1" fmla="*/ 6387454 w 6387454"/>
              <a:gd name="connsiteY1" fmla="*/ 0 h 6995160"/>
              <a:gd name="connsiteX2" fmla="*/ 6387454 w 6387454"/>
              <a:gd name="connsiteY2" fmla="*/ 6995160 h 6995160"/>
              <a:gd name="connsiteX3" fmla="*/ 0 w 6387454"/>
              <a:gd name="connsiteY3" fmla="*/ 6995160 h 6995160"/>
              <a:gd name="connsiteX4" fmla="*/ 18659 w 6387454"/>
              <a:gd name="connsiteY4" fmla="*/ 6980497 h 6995160"/>
              <a:gd name="connsiteX5" fmla="*/ 1693534 w 6387454"/>
              <a:gd name="connsiteY5" fmla="*/ 3429000 h 6995160"/>
              <a:gd name="connsiteX6" fmla="*/ 185658 w 6387454"/>
              <a:gd name="connsiteY6" fmla="*/ 22161 h 6995160"/>
              <a:gd name="connsiteX7" fmla="*/ 160075 w 6387454"/>
              <a:gd name="connsiteY7" fmla="*/ 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7454" h="6995160">
                <a:moveTo>
                  <a:pt x="160075" y="0"/>
                </a:moveTo>
                <a:lnTo>
                  <a:pt x="6387454" y="0"/>
                </a:lnTo>
                <a:lnTo>
                  <a:pt x="6387454" y="6995160"/>
                </a:lnTo>
                <a:lnTo>
                  <a:pt x="0" y="6995160"/>
                </a:lnTo>
                <a:lnTo>
                  <a:pt x="18659" y="6980497"/>
                </a:lnTo>
                <a:cubicBezTo>
                  <a:pt x="1041548" y="6136335"/>
                  <a:pt x="1693534" y="4858808"/>
                  <a:pt x="1693534" y="3429000"/>
                </a:cubicBezTo>
                <a:cubicBezTo>
                  <a:pt x="1693534" y="2078626"/>
                  <a:pt x="1111978" y="864083"/>
                  <a:pt x="185658" y="22161"/>
                </a:cubicBezTo>
                <a:lnTo>
                  <a:pt x="160075" y="0"/>
                </a:lnTo>
                <a:close/>
              </a:path>
            </a:pathLst>
          </a:custGeom>
          <a:gradFill flip="none" rotWithShape="1">
            <a:gsLst>
              <a:gs pos="0">
                <a:srgbClr val="186087">
                  <a:alpha val="59000"/>
                </a:srgbClr>
              </a:gs>
              <a:gs pos="100000">
                <a:srgbClr val="42819B">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aphicFrame>
        <p:nvGraphicFramePr>
          <p:cNvPr id="3" name="PA-Chart 8"/>
          <p:cNvGraphicFramePr/>
          <p:nvPr>
            <p:custDataLst>
              <p:tags r:id="rId2"/>
            </p:custDataLst>
          </p:nvPr>
        </p:nvGraphicFramePr>
        <p:xfrm>
          <a:off x="500050" y="3206362"/>
          <a:ext cx="6943245" cy="2235899"/>
        </p:xfrm>
        <a:graphic>
          <a:graphicData uri="http://schemas.openxmlformats.org/drawingml/2006/chart">
            <c:chart xmlns:c="http://schemas.openxmlformats.org/drawingml/2006/chart" xmlns:r="http://schemas.openxmlformats.org/officeDocument/2006/relationships" r:id="rId1"/>
          </a:graphicData>
        </a:graphic>
      </p:graphicFrame>
      <p:grpSp>
        <p:nvGrpSpPr>
          <p:cNvPr id="4" name="Group 1"/>
          <p:cNvGrpSpPr/>
          <p:nvPr/>
        </p:nvGrpSpPr>
        <p:grpSpPr>
          <a:xfrm>
            <a:off x="6145521" y="2813878"/>
            <a:ext cx="5466917" cy="1026026"/>
            <a:chOff x="5254224" y="2039376"/>
            <a:chExt cx="5466917" cy="1026026"/>
          </a:xfrm>
        </p:grpSpPr>
        <p:sp>
          <p:nvSpPr>
            <p:cNvPr id="5" name="Rectangle 3"/>
            <p:cNvSpPr/>
            <p:nvPr/>
          </p:nvSpPr>
          <p:spPr>
            <a:xfrm>
              <a:off x="5254224" y="2039376"/>
              <a:ext cx="5466917" cy="707886"/>
            </a:xfrm>
            <a:prstGeom prst="rect">
              <a:avLst/>
            </a:prstGeom>
          </p:spPr>
          <p:txBody>
            <a:bodyPr wrap="square">
              <a:spAutoFit/>
            </a:bodyPr>
            <a:lstStyle/>
            <a:p>
              <a:pPr algn="r"/>
              <a:r>
                <a:rPr lang="zh-CN" altLang="en-US" sz="4000"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rPr>
                <a:t>点击此处添加标题</a:t>
              </a:r>
              <a:endParaRPr lang="id-ID" sz="4000"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endParaRPr>
            </a:p>
          </p:txBody>
        </p:sp>
        <p:sp>
          <p:nvSpPr>
            <p:cNvPr id="6" name="Rectangle 4"/>
            <p:cNvSpPr/>
            <p:nvPr/>
          </p:nvSpPr>
          <p:spPr>
            <a:xfrm>
              <a:off x="10053474" y="3019683"/>
              <a:ext cx="464820" cy="457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id-ID" sz="1400" dirty="0">
                <a:latin typeface="华文黑体" panose="02010600040101010101" charset="-122"/>
                <a:ea typeface="字魂57号-创细黑" panose="00000500000000000000" pitchFamily="2" charset="-122"/>
                <a:sym typeface="Century Gothic" panose="020B0502020202020204" pitchFamily="34" charset="0"/>
              </a:endParaRPr>
            </a:p>
          </p:txBody>
        </p:sp>
      </p:grpSp>
      <p:sp>
        <p:nvSpPr>
          <p:cNvPr id="8" name="TextBox 6"/>
          <p:cNvSpPr txBox="1"/>
          <p:nvPr/>
        </p:nvSpPr>
        <p:spPr>
          <a:xfrm>
            <a:off x="7541747" y="4740530"/>
            <a:ext cx="4070691" cy="701731"/>
          </a:xfrm>
          <a:prstGeom prst="rect">
            <a:avLst/>
          </a:prstGeom>
          <a:noFill/>
        </p:spPr>
        <p:txBody>
          <a:bodyPr wrap="square" rtlCol="0">
            <a:spAutoFit/>
          </a:bodyPr>
          <a:lstStyle/>
          <a:p>
            <a:pPr algn="r">
              <a:lnSpc>
                <a:spcPct val="120000"/>
              </a:lnSpc>
            </a:pPr>
            <a:r>
              <a:rPr lang="id-ID" sz="1100" b="1" dirty="0">
                <a:solidFill>
                  <a:schemeClr val="bg1">
                    <a:lumMod val="65000"/>
                  </a:schemeClr>
                </a:solidFill>
                <a:latin typeface="华文黑体" panose="02010600040101010101" charset="-122"/>
                <a:ea typeface="字魂57号-创细黑" panose="00000500000000000000" pitchFamily="2" charset="-122"/>
                <a:sym typeface="Century Gothic" panose="020B0502020202020204" pitchFamily="34" charset="0"/>
              </a:rPr>
              <a:t>lorem ipsum</a:t>
            </a:r>
            <a:r>
              <a:rPr lang="id-ID" sz="1100" dirty="0">
                <a:solidFill>
                  <a:schemeClr val="bg1">
                    <a:lumMod val="65000"/>
                  </a:schemeClr>
                </a:solidFill>
                <a:latin typeface="华文黑体" panose="02010600040101010101" charset="-122"/>
                <a:ea typeface="字魂57号-创细黑" panose="00000500000000000000" pitchFamily="2" charset="-122"/>
                <a:sym typeface="Century Gothic" panose="020B0502020202020204" pitchFamily="34" charset="0"/>
              </a:rPr>
              <a:t>, quia dolor sit, amet, consectetur, adipiscivelit, sed quia non numquam eius modi tempora incidunt, ut labore et dolore</a:t>
            </a:r>
            <a:endParaRPr lang="id-ID" sz="1100" dirty="0">
              <a:solidFill>
                <a:schemeClr val="bg1">
                  <a:lumMod val="65000"/>
                </a:schemeClr>
              </a:solidFill>
              <a:latin typeface="华文黑体" panose="02010600040101010101" charset="-122"/>
              <a:ea typeface="字魂57号-创细黑" panose="00000500000000000000" pitchFamily="2" charset="-122"/>
              <a:sym typeface="Century Gothic" panose="020B0502020202020204" pitchFamily="34" charset="0"/>
            </a:endParaRPr>
          </a:p>
        </p:txBody>
      </p:sp>
      <p:sp>
        <p:nvSpPr>
          <p:cNvPr id="9" name="TextBox 7"/>
          <p:cNvSpPr txBox="1"/>
          <p:nvPr/>
        </p:nvSpPr>
        <p:spPr>
          <a:xfrm>
            <a:off x="10016489" y="4404712"/>
            <a:ext cx="1595949" cy="400110"/>
          </a:xfrm>
          <a:prstGeom prst="rect">
            <a:avLst/>
          </a:prstGeom>
          <a:noFill/>
        </p:spPr>
        <p:txBody>
          <a:bodyPr wrap="square" rtlCol="0">
            <a:spAutoFit/>
          </a:bodyPr>
          <a:lstStyle/>
          <a:p>
            <a:pPr algn="r"/>
            <a:r>
              <a:rPr lang="id-ID" sz="2000" b="1" dirty="0">
                <a:solidFill>
                  <a:schemeClr val="tx1">
                    <a:lumMod val="95000"/>
                    <a:lumOff val="5000"/>
                  </a:schemeClr>
                </a:solidFill>
                <a:latin typeface="华文黑体" panose="02010600040101010101" charset="-122"/>
                <a:ea typeface="字魂57号-创细黑" panose="00000500000000000000" pitchFamily="2" charset="-122"/>
                <a:sym typeface="Century Gothic" panose="020B0502020202020204" pitchFamily="34" charset="0"/>
              </a:rPr>
              <a:t>20/21</a:t>
            </a:r>
            <a:endParaRPr lang="id-ID" sz="2000" b="1" dirty="0">
              <a:solidFill>
                <a:schemeClr val="tx1">
                  <a:lumMod val="95000"/>
                  <a:lumOff val="5000"/>
                </a:schemeClr>
              </a:solidFill>
              <a:latin typeface="华文黑体" panose="02010600040101010101" charset="-122"/>
              <a:ea typeface="字魂57号-创细黑" panose="00000500000000000000" pitchFamily="2" charset="-122"/>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46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46000">
                                          <p:cBhvr additive="base">
                                            <p:cTn id="7" dur="500" fill="hold"/>
                                            <p:tgtEl>
                                              <p:spTgt spid="4"/>
                                            </p:tgtEl>
                                            <p:attrNameLst>
                                              <p:attrName>ppt_x</p:attrName>
                                            </p:attrNameLst>
                                          </p:cBhvr>
                                          <p:tavLst>
                                            <p:tav tm="0">
                                              <p:val>
                                                <p:strVal val="1+#ppt_w/2"/>
                                              </p:val>
                                            </p:tav>
                                            <p:tav tm="100000">
                                              <p:val>
                                                <p:strVal val="#ppt_x"/>
                                              </p:val>
                                            </p:tav>
                                          </p:tavLst>
                                        </p:anim>
                                        <p:anim calcmode="lin" valueType="num" p14:bounceEnd="46000">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8" grpId="0"/>
          <p:bldP spid="9"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1">
            <a:lum bright="70000" contrast="-70000"/>
            <a:extLst>
              <a:ext uri="{28A0092B-C50C-407E-A947-70E740481C1C}">
                <a14:useLocalDpi xmlns:a14="http://schemas.microsoft.com/office/drawing/2010/main" val="0"/>
              </a:ext>
            </a:extLst>
          </a:blip>
          <a:stretch>
            <a:fillRect/>
          </a:stretch>
        </p:blipFill>
        <p:spPr>
          <a:xfrm>
            <a:off x="0" y="-1287379"/>
            <a:ext cx="12192000" cy="12192000"/>
          </a:xfrm>
          <a:prstGeom prst="rect">
            <a:avLst/>
          </a:prstGeom>
        </p:spPr>
      </p:pic>
      <p:sp>
        <p:nvSpPr>
          <p:cNvPr id="9" name="矩形 8"/>
          <p:cNvSpPr/>
          <p:nvPr/>
        </p:nvSpPr>
        <p:spPr>
          <a:xfrm rot="16200000">
            <a:off x="5751095" y="1789697"/>
            <a:ext cx="689811" cy="3481138"/>
          </a:xfrm>
          <a:prstGeom prst="rect">
            <a:avLst/>
          </a:prstGeom>
          <a:gradFill flip="none" rotWithShape="1">
            <a:gsLst>
              <a:gs pos="0">
                <a:srgbClr val="186087">
                  <a:alpha val="61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矩形 2"/>
          <p:cNvSpPr/>
          <p:nvPr/>
        </p:nvSpPr>
        <p:spPr>
          <a:xfrm>
            <a:off x="0" y="2193758"/>
            <a:ext cx="689811" cy="2470484"/>
          </a:xfrm>
          <a:prstGeom prst="rect">
            <a:avLst/>
          </a:prstGeom>
          <a:gradFill flip="none" rotWithShape="1">
            <a:gsLst>
              <a:gs pos="0">
                <a:srgbClr val="186087">
                  <a:alpha val="88000"/>
                </a:srgbClr>
              </a:gs>
              <a:gs pos="100000">
                <a:srgbClr val="42819B">
                  <a:alpha val="33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矩形 3"/>
          <p:cNvSpPr/>
          <p:nvPr/>
        </p:nvSpPr>
        <p:spPr>
          <a:xfrm>
            <a:off x="11502189" y="2193758"/>
            <a:ext cx="689811" cy="2470484"/>
          </a:xfrm>
          <a:prstGeom prst="rect">
            <a:avLst/>
          </a:prstGeom>
          <a:gradFill flip="none" rotWithShape="1">
            <a:gsLst>
              <a:gs pos="0">
                <a:srgbClr val="186087">
                  <a:alpha val="88000"/>
                </a:srgbClr>
              </a:gs>
              <a:gs pos="100000">
                <a:srgbClr val="42819B">
                  <a:alpha val="33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PA-矩形 2"/>
          <p:cNvSpPr/>
          <p:nvPr>
            <p:custDataLst>
              <p:tags r:id="rId2"/>
            </p:custDataLst>
          </p:nvPr>
        </p:nvSpPr>
        <p:spPr>
          <a:xfrm>
            <a:off x="3792062" y="1450550"/>
            <a:ext cx="4607877" cy="18122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800" dirty="0">
                <a:solidFill>
                  <a:schemeClr val="tx1">
                    <a:lumMod val="85000"/>
                    <a:lumOff val="15000"/>
                  </a:schemeClr>
                </a:solidFill>
                <a:latin typeface="华文黑体" panose="02010600040101010101" charset="-122"/>
                <a:ea typeface="华文黑体" panose="02010600040101010101" charset="-122"/>
                <a:sym typeface="+mn-lt"/>
              </a:rPr>
              <a:t>超  过</a:t>
            </a:r>
            <a:endParaRPr lang="zh-CN" altLang="en-US" sz="4800" dirty="0">
              <a:solidFill>
                <a:schemeClr val="tx1">
                  <a:lumMod val="85000"/>
                  <a:lumOff val="15000"/>
                </a:schemeClr>
              </a:solidFill>
              <a:latin typeface="华文黑体" panose="02010600040101010101" charset="-122"/>
              <a:ea typeface="华文黑体" panose="02010600040101010101" charset="-122"/>
              <a:sym typeface="+mn-lt"/>
            </a:endParaRPr>
          </a:p>
        </p:txBody>
      </p:sp>
      <p:sp>
        <p:nvSpPr>
          <p:cNvPr id="6" name="PA-文本框 27"/>
          <p:cNvSpPr txBox="1"/>
          <p:nvPr>
            <p:custDataLst>
              <p:tags r:id="rId3"/>
            </p:custDataLst>
          </p:nvPr>
        </p:nvSpPr>
        <p:spPr>
          <a:xfrm>
            <a:off x="2852102" y="2970550"/>
            <a:ext cx="6487796" cy="830997"/>
          </a:xfrm>
          <a:prstGeom prst="rect">
            <a:avLst/>
          </a:prstGeom>
          <a:noFill/>
        </p:spPr>
        <p:txBody>
          <a:bodyPr wrap="square" rtlCol="0">
            <a:spAutoFit/>
          </a:bodyPr>
          <a:lstStyle/>
          <a:p>
            <a:pPr algn="ctr"/>
            <a:r>
              <a:rPr lang="en-US" altLang="zh-CN" sz="4800" b="1" spc="300" dirty="0">
                <a:solidFill>
                  <a:srgbClr val="186187"/>
                </a:solidFill>
                <a:latin typeface="华文黑体" panose="02010600040101010101" charset="-122"/>
                <a:ea typeface="华文黑体" panose="02010600040101010101" charset="-122"/>
                <a:cs typeface="华文黑体" panose="02010600040101010101" charset="-122"/>
              </a:rPr>
              <a:t>987326+</a:t>
            </a:r>
            <a:endParaRPr lang="en-US" altLang="zh-CN" sz="4800" b="1" spc="300" dirty="0">
              <a:solidFill>
                <a:srgbClr val="186187"/>
              </a:solidFill>
              <a:latin typeface="华文黑体" panose="02010600040101010101" charset="-122"/>
              <a:ea typeface="华文黑体" panose="02010600040101010101" charset="-122"/>
              <a:cs typeface="华文黑体" panose="02010600040101010101" charset="-122"/>
            </a:endParaRPr>
          </a:p>
        </p:txBody>
      </p:sp>
      <p:sp>
        <p:nvSpPr>
          <p:cNvPr id="7" name="PA-文本框 29"/>
          <p:cNvSpPr txBox="1"/>
          <p:nvPr>
            <p:custDataLst>
              <p:tags r:id="rId4"/>
            </p:custDataLst>
          </p:nvPr>
        </p:nvSpPr>
        <p:spPr>
          <a:xfrm>
            <a:off x="3084551" y="4089982"/>
            <a:ext cx="6022898" cy="1148520"/>
          </a:xfrm>
          <a:prstGeom prst="rect">
            <a:avLst/>
          </a:prstGeom>
          <a:noFill/>
        </p:spPr>
        <p:txBody>
          <a:bodyPr wrap="square" rtlCol="0">
            <a:spAutoFit/>
          </a:bodyPr>
          <a:lstStyle/>
          <a:p>
            <a:pPr algn="ctr">
              <a:lnSpc>
                <a:spcPct val="200000"/>
              </a:lnSpc>
            </a:pPr>
            <a:r>
              <a:rPr lang="en-US" sz="1200" i="1" spc="150"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rPr>
              <a:t>Entrepreneurial activities differ substantially depending on the type of organization and creativity. Entrepreneurial activities differ substantially.</a:t>
            </a:r>
            <a:endParaRPr lang="en-US" sz="1200" i="1" spc="150"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ppt_x"/>
                                          </p:val>
                                        </p:tav>
                                        <p:tav tm="100000">
                                          <p:val>
                                            <p:strVal val="#ppt_x"/>
                                          </p:val>
                                        </p:tav>
                                      </p:tavLst>
                                    </p:anim>
                                    <p:anim calcmode="lin" valueType="num">
                                      <p:cBhvr additive="base">
                                        <p:cTn id="15" dur="500" fill="hold"/>
                                        <p:tgtEl>
                                          <p:spTgt spid="6"/>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397690" y="3428999"/>
            <a:ext cx="3160294" cy="284747"/>
          </a:xfrm>
          <a:prstGeom prst="rec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 name="图片 2"/>
          <p:cNvPicPr>
            <a:picLocks noChangeAspect="1"/>
          </p:cNvPicPr>
          <p:nvPr/>
        </p:nvPicPr>
        <p:blipFill>
          <a:blip r:embed="rId1">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168442"/>
            <a:ext cx="12192000" cy="12192000"/>
          </a:xfrm>
          <a:prstGeom prst="rect">
            <a:avLst/>
          </a:prstGeom>
        </p:spPr>
      </p:pic>
      <p:sp>
        <p:nvSpPr>
          <p:cNvPr id="4" name="矩形 3"/>
          <p:cNvSpPr/>
          <p:nvPr/>
        </p:nvSpPr>
        <p:spPr>
          <a:xfrm>
            <a:off x="6689557" y="2114550"/>
            <a:ext cx="4828674" cy="2628900"/>
          </a:xfrm>
          <a:prstGeom prst="rect">
            <a:avLst/>
          </a:prstGeom>
          <a:blipFill>
            <a:blip r:embed="rId2"/>
            <a:stretch>
              <a:fillRect t="-18802" b="-1880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5" name="组合 4"/>
          <p:cNvGrpSpPr/>
          <p:nvPr/>
        </p:nvGrpSpPr>
        <p:grpSpPr>
          <a:xfrm>
            <a:off x="2389063" y="3238031"/>
            <a:ext cx="4291866" cy="1176018"/>
            <a:chOff x="2533737" y="3147470"/>
            <a:chExt cx="2961708" cy="1176018"/>
          </a:xfrm>
        </p:grpSpPr>
        <p:sp>
          <p:nvSpPr>
            <p:cNvPr id="7" name="文本框 6"/>
            <p:cNvSpPr txBox="1"/>
            <p:nvPr/>
          </p:nvSpPr>
          <p:spPr>
            <a:xfrm>
              <a:off x="2533737" y="3147470"/>
              <a:ext cx="2961708" cy="400110"/>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sz="2800" dirty="0">
                  <a:solidFill>
                    <a:schemeClr val="tx1">
                      <a:lumMod val="95000"/>
                      <a:lumOff val="5000"/>
                    </a:schemeClr>
                  </a:solidFill>
                  <a:latin typeface="华文黑体" panose="02010600040101010101" charset="-122"/>
                  <a:ea typeface="华文黑体" panose="02010600040101010101" charset="-122"/>
                  <a:sym typeface="+mn-lt"/>
                </a:rPr>
                <a:t>ENTER YOUR TITLE</a:t>
              </a:r>
              <a:endParaRPr lang="zh-CN" altLang="en-US" sz="2800" dirty="0">
                <a:solidFill>
                  <a:schemeClr val="tx1">
                    <a:lumMod val="95000"/>
                    <a:lumOff val="5000"/>
                  </a:schemeClr>
                </a:solidFill>
                <a:latin typeface="华文黑体" panose="02010600040101010101" charset="-122"/>
                <a:ea typeface="华文黑体" panose="02010600040101010101" charset="-122"/>
                <a:sym typeface="+mn-lt"/>
              </a:endParaRPr>
            </a:p>
          </p:txBody>
        </p:sp>
        <p:sp>
          <p:nvSpPr>
            <p:cNvPr id="8" name="Content Placeholder 2"/>
            <p:cNvSpPr txBox="1"/>
            <p:nvPr/>
          </p:nvSpPr>
          <p:spPr>
            <a:xfrm>
              <a:off x="2533737" y="3677693"/>
              <a:ext cx="2961708" cy="645795"/>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lnSpc>
                  <a:spcPct val="150000"/>
                </a:lnSpc>
              </a:pPr>
              <a:r>
                <a:rPr lang="en-US" altLang="zh-CN" sz="1400" dirty="0">
                  <a:solidFill>
                    <a:schemeClr val="tx1">
                      <a:lumMod val="65000"/>
                      <a:lumOff val="35000"/>
                    </a:schemeClr>
                  </a:solidFill>
                  <a:latin typeface="华文黑体" panose="02010600040101010101" charset="-122"/>
                  <a:ea typeface="华文黑体" panose="02010600040101010101" charset="-122"/>
                  <a:sym typeface="+mn-lt"/>
                </a:rPr>
                <a:t>Efficiently pontificate B2B imperatives for principle-centered schemas. </a:t>
              </a:r>
              <a:endParaRPr lang="en-US" altLang="zh-CN" sz="1400" dirty="0">
                <a:solidFill>
                  <a:schemeClr val="tx1">
                    <a:lumMod val="65000"/>
                    <a:lumOff val="35000"/>
                  </a:schemeClr>
                </a:solidFill>
                <a:latin typeface="华文黑体" panose="02010600040101010101" charset="-122"/>
                <a:ea typeface="华文黑体" panose="02010600040101010101" charset="-122"/>
                <a:sym typeface="+mn-lt"/>
              </a:endParaRPr>
            </a:p>
          </p:txBody>
        </p:sp>
      </p:grpSp>
      <p:sp>
        <p:nvSpPr>
          <p:cNvPr id="10" name="文本框 9"/>
          <p:cNvSpPr txBox="1"/>
          <p:nvPr/>
        </p:nvSpPr>
        <p:spPr>
          <a:xfrm>
            <a:off x="908877" y="1914592"/>
            <a:ext cx="914400" cy="2646878"/>
          </a:xfrm>
          <a:prstGeom prst="rect">
            <a:avLst/>
          </a:prstGeom>
          <a:noFill/>
        </p:spPr>
        <p:txBody>
          <a:bodyPr wrap="square" rtlCol="0">
            <a:spAutoFit/>
          </a:bodyPr>
          <a:lstStyle/>
          <a:p>
            <a:r>
              <a:rPr lang="en-US" altLang="zh-CN" sz="16600" i="1" dirty="0">
                <a:ln w="0"/>
                <a:gradFill>
                  <a:gsLst>
                    <a:gs pos="43000">
                      <a:srgbClr val="186087"/>
                    </a:gs>
                    <a:gs pos="100000">
                      <a:srgbClr val="42819B">
                        <a:alpha val="33000"/>
                      </a:srgbClr>
                    </a:gs>
                  </a:gsLst>
                  <a:lin ang="18900000" scaled="1"/>
                </a:gradFill>
                <a:latin typeface="华文黑体" panose="02010600040101010101" charset="-122"/>
                <a:ea typeface="华文黑体" panose="02010600040101010101" charset="-122"/>
              </a:rPr>
              <a:t>3</a:t>
            </a:r>
            <a:endParaRPr lang="zh-CN" altLang="en-US" sz="16600" i="1" dirty="0">
              <a:ln w="0"/>
              <a:gradFill>
                <a:gsLst>
                  <a:gs pos="43000">
                    <a:srgbClr val="186087"/>
                  </a:gs>
                  <a:gs pos="100000">
                    <a:srgbClr val="42819B">
                      <a:alpha val="33000"/>
                    </a:srgbClr>
                  </a:gs>
                </a:gsLst>
                <a:lin ang="18900000" scaled="1"/>
              </a:gradFill>
              <a:latin typeface="华文黑体" panose="02010600040101010101" charset="-122"/>
              <a:ea typeface="华文黑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animBg="1"/>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6478925" y="0"/>
            <a:ext cx="4349496" cy="6858000"/>
          </a:xfrm>
          <a:prstGeom prst="parallelogram">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平行四边形 10"/>
          <p:cNvSpPr/>
          <p:nvPr/>
        </p:nvSpPr>
        <p:spPr>
          <a:xfrm>
            <a:off x="7311254" y="0"/>
            <a:ext cx="4349496" cy="6858000"/>
          </a:xfrm>
          <a:prstGeom prst="parallelogram">
            <a:avLst/>
          </a:prstGeom>
          <a:blipFill>
            <a:blip r:embed="rId1"/>
            <a:stretch>
              <a:fillRect t="-18802" b="-1880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平行四边形 9"/>
          <p:cNvSpPr/>
          <p:nvPr/>
        </p:nvSpPr>
        <p:spPr>
          <a:xfrm>
            <a:off x="8833932" y="2026477"/>
            <a:ext cx="3064259" cy="4831523"/>
          </a:xfrm>
          <a:prstGeom prst="parallelogram">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PA-矩形 10"/>
          <p:cNvSpPr/>
          <p:nvPr>
            <p:custDataLst>
              <p:tags r:id="rId2"/>
            </p:custDataLst>
          </p:nvPr>
        </p:nvSpPr>
        <p:spPr>
          <a:xfrm rot="16200000">
            <a:off x="3499753" y="314265"/>
            <a:ext cx="75909" cy="3187257"/>
          </a:xfrm>
          <a:prstGeom prst="rect">
            <a:avLst/>
          </a:prstGeom>
          <a:gradFill>
            <a:gsLst>
              <a:gs pos="0">
                <a:srgbClr val="186087">
                  <a:alpha val="59000"/>
                </a:srgbClr>
              </a:gs>
              <a:gs pos="100000">
                <a:srgbClr val="42819B">
                  <a:alpha val="0"/>
                </a:srgbClr>
              </a:gs>
            </a:gsLst>
            <a:lin ang="18900000" scaled="1"/>
          </a:gradFill>
          <a:ln w="101600" cap="flat" cmpd="sng" algn="ctr">
            <a:gradFill>
              <a:gsLst>
                <a:gs pos="0">
                  <a:schemeClr val="accent1">
                    <a:lumMod val="5000"/>
                    <a:lumOff val="95000"/>
                  </a:schemeClr>
                </a:gs>
                <a:gs pos="100000">
                  <a:srgbClr val="186187"/>
                </a:gs>
              </a:gsLst>
              <a:lin ang="5400000" scaled="1"/>
            </a:gra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noAutofit/>
          </a:bodyPr>
          <a:lstStyle/>
          <a:p>
            <a:pPr algn="ctr"/>
            <a:endParaRPr lang="en-US" sz="1600">
              <a:latin typeface="华文黑体" panose="02010600040101010101" charset="-122"/>
              <a:ea typeface="华文黑体" panose="02010600040101010101" charset="-122"/>
              <a:cs typeface="华文黑体" panose="02010600040101010101" charset="-122"/>
            </a:endParaRPr>
          </a:p>
        </p:txBody>
      </p:sp>
      <p:sp>
        <p:nvSpPr>
          <p:cNvPr id="8" name="PA-文本框 27"/>
          <p:cNvSpPr txBox="1"/>
          <p:nvPr>
            <p:custDataLst>
              <p:tags r:id="rId3"/>
            </p:custDataLst>
          </p:nvPr>
        </p:nvSpPr>
        <p:spPr>
          <a:xfrm>
            <a:off x="293809" y="2118941"/>
            <a:ext cx="6487796" cy="1666354"/>
          </a:xfrm>
          <a:prstGeom prst="rect">
            <a:avLst/>
          </a:prstGeom>
          <a:noFill/>
        </p:spPr>
        <p:txBody>
          <a:bodyPr wrap="square" rtlCol="0">
            <a:spAutoFit/>
          </a:bodyPr>
          <a:lstStyle/>
          <a:p>
            <a:pPr algn="ctr">
              <a:lnSpc>
                <a:spcPct val="150000"/>
              </a:lnSpc>
            </a:pPr>
            <a:r>
              <a:rPr lang="en-US" sz="3600" b="1" spc="300"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rPr>
              <a:t>BRUSH STYLE PLACEHOLDER</a:t>
            </a:r>
            <a:endParaRPr lang="en-US" sz="3600" b="1" spc="300"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endParaRPr>
          </a:p>
        </p:txBody>
      </p:sp>
      <p:sp>
        <p:nvSpPr>
          <p:cNvPr id="9" name="PA-副标题 2"/>
          <p:cNvSpPr txBox="1"/>
          <p:nvPr>
            <p:custDataLst>
              <p:tags r:id="rId4"/>
            </p:custDataLst>
          </p:nvPr>
        </p:nvSpPr>
        <p:spPr>
          <a:xfrm>
            <a:off x="1111749" y="3958389"/>
            <a:ext cx="4851916" cy="1938974"/>
          </a:xfrm>
          <a:prstGeom prst="rect">
            <a:avLst/>
          </a:prstGeom>
        </p:spPr>
        <p:txBody>
          <a:bodyPr vert="horz" wrap="square" lIns="91422" tIns="45711" rIns="91422" bIns="45711" rtlCol="0">
            <a:spAutoFit/>
          </a:bodyPr>
          <a:lstStyle>
            <a:lvl1pPr marL="0" indent="0" algn="l" defTabSz="1828165"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400" indent="0" algn="l" defTabSz="1828165"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165" indent="0" algn="l" defTabSz="1828165"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565" indent="0" algn="l" defTabSz="1828165"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965" indent="0" algn="l" defTabSz="1828165"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79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3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7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1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200000"/>
              </a:lnSpc>
            </a:pPr>
            <a:r>
              <a:rPr lang="en-US" sz="1200" i="1" dirty="0">
                <a:solidFill>
                  <a:schemeClr val="tx1">
                    <a:lumMod val="95000"/>
                    <a:lumOff val="5000"/>
                  </a:schemeClr>
                </a:solidFill>
                <a:latin typeface="华文黑体" panose="02010600040101010101" charset="-122"/>
                <a:ea typeface="华文黑体" panose="02010600040101010101" charset="-122"/>
                <a:cs typeface="华文黑体" panose="02010600040101010101" charset="-122"/>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a:t>
            </a:r>
            <a:endParaRPr lang="en-US" sz="1200" i="1" dirty="0">
              <a:solidFill>
                <a:schemeClr val="tx1">
                  <a:lumMod val="95000"/>
                  <a:lumOff val="5000"/>
                </a:schemeClr>
              </a:solidFill>
              <a:latin typeface="华文黑体" panose="02010600040101010101" charset="-122"/>
              <a:ea typeface="华文黑体" panose="02010600040101010101" charset="-122"/>
              <a:cs typeface="华文黑体" panose="02010600040101010101" charset="-122"/>
            </a:endParaRPr>
          </a:p>
        </p:txBody>
      </p:sp>
      <p:sp>
        <p:nvSpPr>
          <p:cNvPr id="14" name="平行四边形 13"/>
          <p:cNvSpPr/>
          <p:nvPr/>
        </p:nvSpPr>
        <p:spPr>
          <a:xfrm>
            <a:off x="9972803" y="707237"/>
            <a:ext cx="2543565" cy="4010526"/>
          </a:xfrm>
          <a:prstGeom prst="parallelogram">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5400000">
            <a:off x="-1552074" y="0"/>
            <a:ext cx="6858000" cy="6858000"/>
          </a:xfrm>
          <a:prstGeom prst="rect">
            <a:avLst/>
          </a:prstGeom>
        </p:spPr>
      </p:pic>
      <p:grpSp>
        <p:nvGrpSpPr>
          <p:cNvPr id="3" name="Group 1"/>
          <p:cNvGrpSpPr/>
          <p:nvPr/>
        </p:nvGrpSpPr>
        <p:grpSpPr>
          <a:xfrm>
            <a:off x="5315523" y="1632909"/>
            <a:ext cx="5466917" cy="1026026"/>
            <a:chOff x="5254224" y="2039376"/>
            <a:chExt cx="5466917" cy="1026026"/>
          </a:xfrm>
        </p:grpSpPr>
        <p:sp>
          <p:nvSpPr>
            <p:cNvPr id="4" name="Rectangle 3"/>
            <p:cNvSpPr/>
            <p:nvPr/>
          </p:nvSpPr>
          <p:spPr>
            <a:xfrm>
              <a:off x="5254224" y="2039376"/>
              <a:ext cx="5466917" cy="830997"/>
            </a:xfrm>
            <a:prstGeom prst="rect">
              <a:avLst/>
            </a:prstGeom>
          </p:spPr>
          <p:txBody>
            <a:bodyPr wrap="square">
              <a:spAutoFit/>
            </a:bodyPr>
            <a:lstStyle/>
            <a:p>
              <a:pPr algn="r"/>
              <a:r>
                <a:rPr lang="zh-CN" altLang="en-US" sz="4800"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rPr>
                <a:t>点击此处添加标题</a:t>
              </a:r>
              <a:endParaRPr lang="id-ID" sz="4800"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endParaRPr>
            </a:p>
          </p:txBody>
        </p:sp>
        <p:sp>
          <p:nvSpPr>
            <p:cNvPr id="5" name="Rectangle 4"/>
            <p:cNvSpPr/>
            <p:nvPr/>
          </p:nvSpPr>
          <p:spPr>
            <a:xfrm>
              <a:off x="10053474" y="3019683"/>
              <a:ext cx="464820" cy="4571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id-ID" dirty="0">
                <a:latin typeface="华文黑体" panose="02010600040101010101" charset="-122"/>
                <a:ea typeface="字魂57号-创细黑" panose="00000500000000000000" pitchFamily="2" charset="-122"/>
                <a:sym typeface="Century Gothic" panose="020B0502020202020204" pitchFamily="34" charset="0"/>
              </a:endParaRPr>
            </a:p>
          </p:txBody>
        </p:sp>
      </p:grpSp>
      <p:sp>
        <p:nvSpPr>
          <p:cNvPr id="6" name="TextBox 5"/>
          <p:cNvSpPr txBox="1"/>
          <p:nvPr/>
        </p:nvSpPr>
        <p:spPr>
          <a:xfrm>
            <a:off x="5305926" y="4888331"/>
            <a:ext cx="4070691" cy="701731"/>
          </a:xfrm>
          <a:prstGeom prst="rect">
            <a:avLst/>
          </a:prstGeom>
          <a:noFill/>
        </p:spPr>
        <p:txBody>
          <a:bodyPr wrap="square" rtlCol="0">
            <a:spAutoFit/>
          </a:bodyPr>
          <a:lstStyle/>
          <a:p>
            <a:pPr algn="r">
              <a:lnSpc>
                <a:spcPct val="120000"/>
              </a:lnSpc>
            </a:pPr>
            <a:r>
              <a:rPr lang="id-ID" sz="1100" b="1" dirty="0">
                <a:solidFill>
                  <a:schemeClr val="bg1">
                    <a:lumMod val="65000"/>
                  </a:schemeClr>
                </a:solidFill>
                <a:latin typeface="华文黑体" panose="02010600040101010101" charset="-122"/>
                <a:ea typeface="字魂57号-创细黑" panose="00000500000000000000" pitchFamily="2" charset="-122"/>
                <a:sym typeface="Century Gothic" panose="020B0502020202020204" pitchFamily="34" charset="0"/>
              </a:rPr>
              <a:t>lorem ipsum</a:t>
            </a:r>
            <a:r>
              <a:rPr lang="id-ID" sz="1100" dirty="0">
                <a:solidFill>
                  <a:schemeClr val="bg1">
                    <a:lumMod val="65000"/>
                  </a:schemeClr>
                </a:solidFill>
                <a:latin typeface="华文黑体" panose="02010600040101010101" charset="-122"/>
                <a:ea typeface="字魂57号-创细黑" panose="00000500000000000000" pitchFamily="2" charset="-122"/>
                <a:sym typeface="Century Gothic" panose="020B0502020202020204" pitchFamily="34" charset="0"/>
              </a:rPr>
              <a:t>, quia dolor sit, amet, consectetur, adipiscivelit, sed quia non numquam eius modi tempora incidunt, ut labore et dolore</a:t>
            </a:r>
            <a:endParaRPr lang="id-ID" sz="1100" dirty="0">
              <a:solidFill>
                <a:schemeClr val="bg1">
                  <a:lumMod val="65000"/>
                </a:schemeClr>
              </a:solidFill>
              <a:latin typeface="华文黑体" panose="02010600040101010101" charset="-122"/>
              <a:ea typeface="字魂57号-创细黑" panose="00000500000000000000" pitchFamily="2" charset="-122"/>
              <a:sym typeface="Century Gothic" panose="020B0502020202020204" pitchFamily="34" charset="0"/>
            </a:endParaRPr>
          </a:p>
        </p:txBody>
      </p:sp>
      <p:sp>
        <p:nvSpPr>
          <p:cNvPr id="7" name="TextBox 6"/>
          <p:cNvSpPr txBox="1"/>
          <p:nvPr/>
        </p:nvSpPr>
        <p:spPr>
          <a:xfrm>
            <a:off x="6508902" y="3559561"/>
            <a:ext cx="4070691" cy="701731"/>
          </a:xfrm>
          <a:prstGeom prst="rect">
            <a:avLst/>
          </a:prstGeom>
          <a:noFill/>
        </p:spPr>
        <p:txBody>
          <a:bodyPr wrap="square" rtlCol="0">
            <a:spAutoFit/>
          </a:bodyPr>
          <a:lstStyle/>
          <a:p>
            <a:pPr algn="r">
              <a:lnSpc>
                <a:spcPct val="120000"/>
              </a:lnSpc>
            </a:pPr>
            <a:r>
              <a:rPr lang="id-ID" sz="1100" b="1" dirty="0">
                <a:solidFill>
                  <a:schemeClr val="bg1">
                    <a:lumMod val="65000"/>
                  </a:schemeClr>
                </a:solidFill>
                <a:latin typeface="华文黑体" panose="02010600040101010101" charset="-122"/>
                <a:ea typeface="字魂57号-创细黑" panose="00000500000000000000" pitchFamily="2" charset="-122"/>
                <a:sym typeface="Century Gothic" panose="020B0502020202020204" pitchFamily="34" charset="0"/>
              </a:rPr>
              <a:t>lorem ipsum</a:t>
            </a:r>
            <a:r>
              <a:rPr lang="id-ID" sz="1100" dirty="0">
                <a:solidFill>
                  <a:schemeClr val="bg1">
                    <a:lumMod val="65000"/>
                  </a:schemeClr>
                </a:solidFill>
                <a:latin typeface="华文黑体" panose="02010600040101010101" charset="-122"/>
                <a:ea typeface="字魂57号-创细黑" panose="00000500000000000000" pitchFamily="2" charset="-122"/>
                <a:sym typeface="Century Gothic" panose="020B0502020202020204" pitchFamily="34" charset="0"/>
              </a:rPr>
              <a:t>, quia dolor sit, amet, consectetur, adipiscivelit, sed quia non numquam eius modi tempora incidunt, ut labore et dolore</a:t>
            </a:r>
            <a:endParaRPr lang="id-ID" sz="1100" dirty="0">
              <a:solidFill>
                <a:schemeClr val="bg1">
                  <a:lumMod val="65000"/>
                </a:schemeClr>
              </a:solidFill>
              <a:latin typeface="华文黑体" panose="02010600040101010101" charset="-122"/>
              <a:ea typeface="字魂57号-创细黑" panose="00000500000000000000" pitchFamily="2" charset="-122"/>
              <a:sym typeface="Century Gothic" panose="020B0502020202020204" pitchFamily="34" charset="0"/>
            </a:endParaRPr>
          </a:p>
        </p:txBody>
      </p:sp>
      <p:sp>
        <p:nvSpPr>
          <p:cNvPr id="8" name="TextBox 7"/>
          <p:cNvSpPr txBox="1"/>
          <p:nvPr/>
        </p:nvSpPr>
        <p:spPr>
          <a:xfrm>
            <a:off x="8983644" y="3223743"/>
            <a:ext cx="1595949" cy="400110"/>
          </a:xfrm>
          <a:prstGeom prst="rect">
            <a:avLst/>
          </a:prstGeom>
          <a:noFill/>
        </p:spPr>
        <p:txBody>
          <a:bodyPr wrap="square" rtlCol="0">
            <a:spAutoFit/>
          </a:bodyPr>
          <a:lstStyle/>
          <a:p>
            <a:pPr algn="r"/>
            <a:r>
              <a:rPr lang="id-ID" sz="2000" b="1" dirty="0">
                <a:solidFill>
                  <a:schemeClr val="tx1">
                    <a:lumMod val="95000"/>
                    <a:lumOff val="5000"/>
                  </a:schemeClr>
                </a:solidFill>
                <a:latin typeface="华文黑体" panose="02010600040101010101" charset="-122"/>
                <a:ea typeface="字魂57号-创细黑" panose="00000500000000000000" pitchFamily="2" charset="-122"/>
                <a:sym typeface="Century Gothic" panose="020B0502020202020204" pitchFamily="34" charset="0"/>
              </a:rPr>
              <a:t>20/21</a:t>
            </a:r>
            <a:endParaRPr lang="id-ID" sz="2000" b="1" dirty="0">
              <a:solidFill>
                <a:schemeClr val="tx1">
                  <a:lumMod val="95000"/>
                  <a:lumOff val="5000"/>
                </a:schemeClr>
              </a:solidFill>
              <a:latin typeface="华文黑体" panose="02010600040101010101" charset="-122"/>
              <a:ea typeface="字魂57号-创细黑" panose="00000500000000000000" pitchFamily="2" charset="-122"/>
              <a:sym typeface="Century Gothic" panose="020B0502020202020204" pitchFamily="34" charset="0"/>
            </a:endParaRPr>
          </a:p>
        </p:txBody>
      </p:sp>
      <p:sp>
        <p:nvSpPr>
          <p:cNvPr id="9" name="TextBox 8"/>
          <p:cNvSpPr txBox="1"/>
          <p:nvPr/>
        </p:nvSpPr>
        <p:spPr>
          <a:xfrm>
            <a:off x="7780669" y="4526321"/>
            <a:ext cx="1595949" cy="400110"/>
          </a:xfrm>
          <a:prstGeom prst="rect">
            <a:avLst/>
          </a:prstGeom>
          <a:noFill/>
        </p:spPr>
        <p:txBody>
          <a:bodyPr wrap="square" rtlCol="0">
            <a:spAutoFit/>
          </a:bodyPr>
          <a:lstStyle/>
          <a:p>
            <a:pPr algn="r"/>
            <a:r>
              <a:rPr lang="id-ID" sz="2000" b="1" dirty="0">
                <a:solidFill>
                  <a:schemeClr val="tx1">
                    <a:lumMod val="95000"/>
                    <a:lumOff val="5000"/>
                  </a:schemeClr>
                </a:solidFill>
                <a:latin typeface="华文黑体" panose="02010600040101010101" charset="-122"/>
                <a:ea typeface="字魂57号-创细黑" panose="00000500000000000000" pitchFamily="2" charset="-122"/>
                <a:sym typeface="Century Gothic" panose="020B0502020202020204" pitchFamily="34" charset="0"/>
              </a:rPr>
              <a:t>20/11</a:t>
            </a:r>
            <a:endParaRPr lang="id-ID" sz="2000" b="1" dirty="0">
              <a:solidFill>
                <a:schemeClr val="tx1">
                  <a:lumMod val="95000"/>
                  <a:lumOff val="5000"/>
                </a:schemeClr>
              </a:solidFill>
              <a:latin typeface="华文黑体" panose="02010600040101010101" charset="-122"/>
              <a:ea typeface="字魂57号-创细黑" panose="00000500000000000000" pitchFamily="2" charset="-122"/>
              <a:sym typeface="Century Gothic" panose="020B0502020202020204" pitchFamily="34" charset="0"/>
            </a:endParaRPr>
          </a:p>
        </p:txBody>
      </p:sp>
      <p:sp>
        <p:nvSpPr>
          <p:cNvPr id="10" name="Cross 9"/>
          <p:cNvSpPr/>
          <p:nvPr/>
        </p:nvSpPr>
        <p:spPr>
          <a:xfrm>
            <a:off x="7687032" y="3223773"/>
            <a:ext cx="361950" cy="361950"/>
          </a:xfrm>
          <a:prstGeom prst="plus">
            <a:avLst>
              <a:gd name="adj" fmla="val 3817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dirty="0">
              <a:latin typeface="华文黑体" panose="02010600040101010101" charset="-122"/>
              <a:ea typeface="字魂57号-创细黑" panose="00000500000000000000" pitchFamily="2" charset="-122"/>
              <a:sym typeface="Century Gothic" panose="020B0502020202020204" pitchFamily="34" charset="0"/>
            </a:endParaRPr>
          </a:p>
        </p:txBody>
      </p:sp>
      <p:sp>
        <p:nvSpPr>
          <p:cNvPr id="11" name="Cross 10"/>
          <p:cNvSpPr/>
          <p:nvPr/>
        </p:nvSpPr>
        <p:spPr>
          <a:xfrm>
            <a:off x="6488612" y="4523906"/>
            <a:ext cx="361950" cy="361950"/>
          </a:xfrm>
          <a:prstGeom prst="plus">
            <a:avLst>
              <a:gd name="adj" fmla="val 3817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id-ID" dirty="0">
              <a:latin typeface="华文黑体" panose="02010600040101010101" charset="-122"/>
              <a:ea typeface="字魂57号-创细黑" panose="00000500000000000000" pitchFamily="2" charset="-122"/>
              <a:sym typeface="Century Gothic" panose="020B0502020202020204" pitchFamily="34" charset="0"/>
            </a:endParaRPr>
          </a:p>
        </p:txBody>
      </p:sp>
      <p:sp>
        <p:nvSpPr>
          <p:cNvPr id="12" name="Freeform 31"/>
          <p:cNvSpPr/>
          <p:nvPr/>
        </p:nvSpPr>
        <p:spPr>
          <a:xfrm rot="18900000">
            <a:off x="2284568" y="2473372"/>
            <a:ext cx="2541710" cy="2541711"/>
          </a:xfrm>
          <a:custGeom>
            <a:avLst/>
            <a:gdLst>
              <a:gd name="connsiteX0" fmla="*/ 138525 w 4010024"/>
              <a:gd name="connsiteY0" fmla="*/ 138526 h 4010025"/>
              <a:gd name="connsiteX1" fmla="*/ 138525 w 4010024"/>
              <a:gd name="connsiteY1" fmla="*/ 3871499 h 4010025"/>
              <a:gd name="connsiteX2" fmla="*/ 138526 w 4010024"/>
              <a:gd name="connsiteY2" fmla="*/ 3871499 h 4010025"/>
              <a:gd name="connsiteX3" fmla="*/ 3871498 w 4010024"/>
              <a:gd name="connsiteY3" fmla="*/ 3871499 h 4010025"/>
              <a:gd name="connsiteX4" fmla="*/ 3871499 w 4010024"/>
              <a:gd name="connsiteY4" fmla="*/ 3871499 h 4010025"/>
              <a:gd name="connsiteX5" fmla="*/ 3871499 w 4010024"/>
              <a:gd name="connsiteY5" fmla="*/ 138526 h 4010025"/>
              <a:gd name="connsiteX6" fmla="*/ 3871498 w 4010024"/>
              <a:gd name="connsiteY6" fmla="*/ 138526 h 4010025"/>
              <a:gd name="connsiteX7" fmla="*/ 138526 w 4010024"/>
              <a:gd name="connsiteY7" fmla="*/ 138526 h 4010025"/>
              <a:gd name="connsiteX8" fmla="*/ 0 w 4010024"/>
              <a:gd name="connsiteY8" fmla="*/ 0 h 4010025"/>
              <a:gd name="connsiteX9" fmla="*/ 4010024 w 4010024"/>
              <a:gd name="connsiteY9" fmla="*/ 0 h 4010025"/>
              <a:gd name="connsiteX10" fmla="*/ 4010024 w 4010024"/>
              <a:gd name="connsiteY10" fmla="*/ 4010025 h 4010025"/>
              <a:gd name="connsiteX11" fmla="*/ 0 w 4010024"/>
              <a:gd name="connsiteY11" fmla="*/ 4010025 h 401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10024" h="4010025">
                <a:moveTo>
                  <a:pt x="138525" y="138526"/>
                </a:moveTo>
                <a:lnTo>
                  <a:pt x="138525" y="3871499"/>
                </a:lnTo>
                <a:lnTo>
                  <a:pt x="138526" y="3871499"/>
                </a:lnTo>
                <a:lnTo>
                  <a:pt x="3871498" y="3871499"/>
                </a:lnTo>
                <a:lnTo>
                  <a:pt x="3871499" y="3871499"/>
                </a:lnTo>
                <a:lnTo>
                  <a:pt x="3871499" y="138526"/>
                </a:lnTo>
                <a:lnTo>
                  <a:pt x="3871498" y="138526"/>
                </a:lnTo>
                <a:lnTo>
                  <a:pt x="138526" y="138526"/>
                </a:lnTo>
                <a:close/>
                <a:moveTo>
                  <a:pt x="0" y="0"/>
                </a:moveTo>
                <a:lnTo>
                  <a:pt x="4010024" y="0"/>
                </a:lnTo>
                <a:lnTo>
                  <a:pt x="4010024" y="4010025"/>
                </a:lnTo>
                <a:lnTo>
                  <a:pt x="0" y="4010025"/>
                </a:lnTo>
                <a:close/>
              </a:path>
            </a:pathLst>
          </a:custGeom>
          <a:gradFill>
            <a:gsLst>
              <a:gs pos="0">
                <a:srgbClr val="186187"/>
              </a:gs>
              <a:gs pos="100000">
                <a:srgbClr val="42819B">
                  <a:alpha val="51000"/>
                </a:srgbClr>
              </a:gs>
            </a:gsLst>
            <a:lin ang="5400000" scaled="1"/>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华文黑体" panose="02010600040101010101" charset="-122"/>
              <a:ea typeface="字魂57号-创细黑" panose="00000500000000000000" pitchFamily="2" charset="-122"/>
              <a:sym typeface="Century Gothic" panose="020B0502020202020204" pitchFamily="34" charset="0"/>
            </a:endParaRPr>
          </a:p>
        </p:txBody>
      </p:sp>
      <p:sp>
        <p:nvSpPr>
          <p:cNvPr id="13" name="Rectangle 16"/>
          <p:cNvSpPr/>
          <p:nvPr/>
        </p:nvSpPr>
        <p:spPr>
          <a:xfrm>
            <a:off x="2869909" y="2903656"/>
            <a:ext cx="1371027" cy="1107996"/>
          </a:xfrm>
          <a:prstGeom prst="rect">
            <a:avLst/>
          </a:prstGeom>
        </p:spPr>
        <p:txBody>
          <a:bodyPr wrap="square">
            <a:spAutoFit/>
          </a:bodyPr>
          <a:lstStyle/>
          <a:p>
            <a:pPr algn="ctr"/>
            <a:r>
              <a:rPr lang="en-US" altLang="zh-CN" sz="6600"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rPr>
              <a:t>19</a:t>
            </a:r>
            <a:endParaRPr lang="id-ID" sz="6600"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endParaRPr>
          </a:p>
        </p:txBody>
      </p:sp>
      <p:sp>
        <p:nvSpPr>
          <p:cNvPr id="14" name="TextBox 17"/>
          <p:cNvSpPr txBox="1"/>
          <p:nvPr/>
        </p:nvSpPr>
        <p:spPr>
          <a:xfrm>
            <a:off x="2650619" y="3910427"/>
            <a:ext cx="1859936" cy="369332"/>
          </a:xfrm>
          <a:prstGeom prst="rect">
            <a:avLst/>
          </a:prstGeom>
          <a:noFill/>
        </p:spPr>
        <p:txBody>
          <a:bodyPr wrap="square" rtlCol="0">
            <a:spAutoFit/>
          </a:bodyPr>
          <a:lstStyle/>
          <a:p>
            <a:pPr algn="ctr"/>
            <a:r>
              <a:rPr lang="id-ID"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rPr>
              <a:t>YOUR TEXT</a:t>
            </a:r>
            <a:endParaRPr lang="en-US"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endParaRPr>
          </a:p>
        </p:txBody>
      </p:sp>
      <p:sp>
        <p:nvSpPr>
          <p:cNvPr id="15" name="TextBox 18"/>
          <p:cNvSpPr txBox="1"/>
          <p:nvPr/>
        </p:nvSpPr>
        <p:spPr>
          <a:xfrm>
            <a:off x="3083275" y="4198374"/>
            <a:ext cx="994625" cy="253916"/>
          </a:xfrm>
          <a:prstGeom prst="rect">
            <a:avLst/>
          </a:prstGeom>
          <a:noFill/>
        </p:spPr>
        <p:txBody>
          <a:bodyPr wrap="square" rtlCol="0">
            <a:spAutoFit/>
          </a:bodyPr>
          <a:lstStyle/>
          <a:p>
            <a:pPr algn="ctr"/>
            <a:r>
              <a:rPr lang="id-ID" sz="1050" dirty="0">
                <a:solidFill>
                  <a:schemeClr val="bg1">
                    <a:lumMod val="75000"/>
                  </a:schemeClr>
                </a:solidFill>
                <a:latin typeface="华文黑体" panose="02010600040101010101" charset="-122"/>
                <a:ea typeface="字魂57号-创细黑" panose="00000500000000000000" pitchFamily="2" charset="-122"/>
                <a:cs typeface="Lato" panose="020F0502020204030203" pitchFamily="34" charset="0"/>
                <a:sym typeface="Century Gothic" panose="020B0502020202020204" pitchFamily="34" charset="0"/>
              </a:rPr>
              <a:t>TEXT HERE</a:t>
            </a:r>
            <a:endParaRPr lang="en-US" sz="1050" dirty="0">
              <a:solidFill>
                <a:schemeClr val="bg1">
                  <a:lumMod val="75000"/>
                </a:schemeClr>
              </a:solidFill>
              <a:latin typeface="华文黑体" panose="02010600040101010101" charset="-122"/>
              <a:ea typeface="字魂57号-创细黑" panose="00000500000000000000" pitchFamily="2" charset="-122"/>
              <a:cs typeface="Lato" panose="020F0502020204030203" pitchFamily="34" charset="0"/>
              <a:sym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46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6000">
                                          <p:cBhvr additive="base">
                                            <p:cTn id="7" dur="500" fill="hold"/>
                                            <p:tgtEl>
                                              <p:spTgt spid="3"/>
                                            </p:tgtEl>
                                            <p:attrNameLst>
                                              <p:attrName>ppt_x</p:attrName>
                                            </p:attrNameLst>
                                          </p:cBhvr>
                                          <p:tavLst>
                                            <p:tav tm="0">
                                              <p:val>
                                                <p:strVal val="1+#ppt_w/2"/>
                                              </p:val>
                                            </p:tav>
                                            <p:tav tm="100000">
                                              <p:val>
                                                <p:strVal val="#ppt_x"/>
                                              </p:val>
                                            </p:tav>
                                          </p:tavLst>
                                        </p:anim>
                                        <p:anim calcmode="lin" valueType="num" p14:bounceEnd="46000">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childTnLst>
                              </p:cTn>
                            </p:par>
                            <p:par>
                              <p:cTn id="37" fill="hold">
                                <p:stCondLst>
                                  <p:cond delay="3500"/>
                                </p:stCondLst>
                                <p:childTnLst>
                                  <p:par>
                                    <p:cTn id="38" presetID="53" presetClass="entr" presetSubtype="16"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p:cTn id="40" dur="500" fill="hold"/>
                                            <p:tgtEl>
                                              <p:spTgt spid="12"/>
                                            </p:tgtEl>
                                            <p:attrNameLst>
                                              <p:attrName>ppt_w</p:attrName>
                                            </p:attrNameLst>
                                          </p:cBhvr>
                                          <p:tavLst>
                                            <p:tav tm="0">
                                              <p:val>
                                                <p:fltVal val="0"/>
                                              </p:val>
                                            </p:tav>
                                            <p:tav tm="100000">
                                              <p:val>
                                                <p:strVal val="#ppt_w"/>
                                              </p:val>
                                            </p:tav>
                                          </p:tavLst>
                                        </p:anim>
                                        <p:anim calcmode="lin" valueType="num">
                                          <p:cBhvr>
                                            <p:cTn id="41" dur="500" fill="hold"/>
                                            <p:tgtEl>
                                              <p:spTgt spid="12"/>
                                            </p:tgtEl>
                                            <p:attrNameLst>
                                              <p:attrName>ppt_h</p:attrName>
                                            </p:attrNameLst>
                                          </p:cBhvr>
                                          <p:tavLst>
                                            <p:tav tm="0">
                                              <p:val>
                                                <p:fltVal val="0"/>
                                              </p:val>
                                            </p:tav>
                                            <p:tav tm="100000">
                                              <p:val>
                                                <p:strVal val="#ppt_h"/>
                                              </p:val>
                                            </p:tav>
                                          </p:tavLst>
                                        </p:anim>
                                        <p:animEffect transition="in" filter="fade">
                                          <p:cBhvr>
                                            <p:cTn id="42" dur="500"/>
                                            <p:tgtEl>
                                              <p:spTgt spid="12"/>
                                            </p:tgtEl>
                                          </p:cBhvr>
                                        </p:animEffect>
                                      </p:childTnLst>
                                    </p:cTn>
                                  </p:par>
                                </p:childTnLst>
                              </p:cTn>
                            </p:par>
                            <p:par>
                              <p:cTn id="43" fill="hold">
                                <p:stCondLst>
                                  <p:cond delay="4000"/>
                                </p:stCondLst>
                                <p:childTnLst>
                                  <p:par>
                                    <p:cTn id="44" presetID="10" presetClass="entr" presetSubtype="0" fill="hold" grpId="0" nodeType="after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childTnLst>
                              </p:cTn>
                            </p:par>
                            <p:par>
                              <p:cTn id="47" fill="hold">
                                <p:stCondLst>
                                  <p:cond delay="4500"/>
                                </p:stCondLst>
                                <p:childTnLst>
                                  <p:par>
                                    <p:cTn id="48" presetID="10" presetClass="entr" presetSubtype="0"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childTnLst>
                              </p:cTn>
                            </p:par>
                            <p:par>
                              <p:cTn id="51" fill="hold">
                                <p:stCondLst>
                                  <p:cond delay="5000"/>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animBg="1"/>
          <p:bldP spid="11" grpId="0" animBg="1"/>
          <p:bldP spid="12" grpId="0" animBg="1"/>
          <p:bldP spid="13" grpId="0"/>
          <p:bldP spid="14" grpId="0"/>
          <p:bldP spid="1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childTnLst>
                              </p:cTn>
                            </p:par>
                            <p:par>
                              <p:cTn id="37" fill="hold">
                                <p:stCondLst>
                                  <p:cond delay="3500"/>
                                </p:stCondLst>
                                <p:childTnLst>
                                  <p:par>
                                    <p:cTn id="38" presetID="53" presetClass="entr" presetSubtype="16"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p:cTn id="40" dur="500" fill="hold"/>
                                            <p:tgtEl>
                                              <p:spTgt spid="12"/>
                                            </p:tgtEl>
                                            <p:attrNameLst>
                                              <p:attrName>ppt_w</p:attrName>
                                            </p:attrNameLst>
                                          </p:cBhvr>
                                          <p:tavLst>
                                            <p:tav tm="0">
                                              <p:val>
                                                <p:fltVal val="0"/>
                                              </p:val>
                                            </p:tav>
                                            <p:tav tm="100000">
                                              <p:val>
                                                <p:strVal val="#ppt_w"/>
                                              </p:val>
                                            </p:tav>
                                          </p:tavLst>
                                        </p:anim>
                                        <p:anim calcmode="lin" valueType="num">
                                          <p:cBhvr>
                                            <p:cTn id="41" dur="500" fill="hold"/>
                                            <p:tgtEl>
                                              <p:spTgt spid="12"/>
                                            </p:tgtEl>
                                            <p:attrNameLst>
                                              <p:attrName>ppt_h</p:attrName>
                                            </p:attrNameLst>
                                          </p:cBhvr>
                                          <p:tavLst>
                                            <p:tav tm="0">
                                              <p:val>
                                                <p:fltVal val="0"/>
                                              </p:val>
                                            </p:tav>
                                            <p:tav tm="100000">
                                              <p:val>
                                                <p:strVal val="#ppt_h"/>
                                              </p:val>
                                            </p:tav>
                                          </p:tavLst>
                                        </p:anim>
                                        <p:animEffect transition="in" filter="fade">
                                          <p:cBhvr>
                                            <p:cTn id="42" dur="500"/>
                                            <p:tgtEl>
                                              <p:spTgt spid="12"/>
                                            </p:tgtEl>
                                          </p:cBhvr>
                                        </p:animEffect>
                                      </p:childTnLst>
                                    </p:cTn>
                                  </p:par>
                                </p:childTnLst>
                              </p:cTn>
                            </p:par>
                            <p:par>
                              <p:cTn id="43" fill="hold">
                                <p:stCondLst>
                                  <p:cond delay="4000"/>
                                </p:stCondLst>
                                <p:childTnLst>
                                  <p:par>
                                    <p:cTn id="44" presetID="10" presetClass="entr" presetSubtype="0" fill="hold" grpId="0" nodeType="after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childTnLst>
                              </p:cTn>
                            </p:par>
                            <p:par>
                              <p:cTn id="47" fill="hold">
                                <p:stCondLst>
                                  <p:cond delay="4500"/>
                                </p:stCondLst>
                                <p:childTnLst>
                                  <p:par>
                                    <p:cTn id="48" presetID="10" presetClass="entr" presetSubtype="0"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childTnLst>
                              </p:cTn>
                            </p:par>
                            <p:par>
                              <p:cTn id="51" fill="hold">
                                <p:stCondLst>
                                  <p:cond delay="5000"/>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animBg="1"/>
          <p:bldP spid="11" grpId="0" animBg="1"/>
          <p:bldP spid="12" grpId="0" animBg="1"/>
          <p:bldP spid="13" grpId="0"/>
          <p:bldP spid="14" grpId="0"/>
          <p:bldP spid="15"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lum bright="70000" contrast="-70000"/>
            <a:extLst>
              <a:ext uri="{BEBA8EAE-BF5A-486C-A8C5-ECC9F3942E4B}">
                <a14:imgProps xmlns:a14="http://schemas.microsoft.com/office/drawing/2010/main">
                  <a14:imgLayer r:embed="rId2">
                    <a14:imgEffect>
                      <a14:artisticFilmGrain/>
                    </a14:imgEffect>
                  </a14:imgLayer>
                </a14:imgProps>
              </a:ext>
              <a:ext uri="{28A0092B-C50C-407E-A947-70E740481C1C}">
                <a14:useLocalDpi xmlns:a14="http://schemas.microsoft.com/office/drawing/2010/main" val="0"/>
              </a:ext>
            </a:extLst>
          </a:blip>
          <a:stretch>
            <a:fillRect/>
          </a:stretch>
        </p:blipFill>
        <p:spPr>
          <a:xfrm>
            <a:off x="0" y="-3693695"/>
            <a:ext cx="12192000" cy="12192000"/>
          </a:xfrm>
          <a:prstGeom prst="rect">
            <a:avLst/>
          </a:prstGeom>
        </p:spPr>
      </p:pic>
      <p:sp>
        <p:nvSpPr>
          <p:cNvPr id="2" name="PA-矩形 2"/>
          <p:cNvSpPr/>
          <p:nvPr>
            <p:custDataLst>
              <p:tags r:id="rId3"/>
            </p:custDataLst>
          </p:nvPr>
        </p:nvSpPr>
        <p:spPr>
          <a:xfrm>
            <a:off x="2620404" y="1783007"/>
            <a:ext cx="6951191" cy="18122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4800" spc="600" dirty="0">
                <a:solidFill>
                  <a:srgbClr val="186187"/>
                </a:solidFill>
                <a:latin typeface="+mj-ea"/>
                <a:ea typeface="+mj-ea"/>
                <a:sym typeface="+mn-lt"/>
              </a:rPr>
              <a:t>海量</a:t>
            </a:r>
            <a:r>
              <a:rPr lang="zh-CN" altLang="en-US" sz="4800" spc="600" dirty="0">
                <a:solidFill>
                  <a:schemeClr val="tx1">
                    <a:lumMod val="85000"/>
                    <a:lumOff val="15000"/>
                  </a:schemeClr>
                </a:solidFill>
                <a:latin typeface="+mj-ea"/>
                <a:ea typeface="+mj-ea"/>
                <a:sym typeface="+mn-lt"/>
              </a:rPr>
              <a:t>内容  </a:t>
            </a:r>
            <a:r>
              <a:rPr lang="en-US" altLang="zh-CN" sz="4800" spc="600" dirty="0">
                <a:solidFill>
                  <a:schemeClr val="tx1">
                    <a:lumMod val="85000"/>
                    <a:lumOff val="15000"/>
                  </a:schemeClr>
                </a:solidFill>
                <a:latin typeface="+mj-ea"/>
                <a:ea typeface="+mj-ea"/>
                <a:sym typeface="+mn-lt"/>
              </a:rPr>
              <a:t>· </a:t>
            </a:r>
            <a:r>
              <a:rPr lang="zh-CN" altLang="en-US" sz="4800" spc="600" dirty="0">
                <a:solidFill>
                  <a:srgbClr val="186187"/>
                </a:solidFill>
                <a:latin typeface="+mj-ea"/>
                <a:ea typeface="+mj-ea"/>
                <a:sym typeface="+mn-lt"/>
              </a:rPr>
              <a:t>精准</a:t>
            </a:r>
            <a:r>
              <a:rPr lang="zh-CN" altLang="en-US" sz="4800" spc="600" dirty="0">
                <a:solidFill>
                  <a:schemeClr val="tx1">
                    <a:lumMod val="85000"/>
                    <a:lumOff val="15000"/>
                  </a:schemeClr>
                </a:solidFill>
                <a:latin typeface="+mj-ea"/>
                <a:ea typeface="+mj-ea"/>
                <a:sym typeface="+mn-lt"/>
              </a:rPr>
              <a:t>突破</a:t>
            </a:r>
            <a:endParaRPr lang="zh-CN" altLang="en-US" sz="4800" spc="600" dirty="0">
              <a:solidFill>
                <a:schemeClr val="tx1">
                  <a:lumMod val="85000"/>
                  <a:lumOff val="15000"/>
                </a:schemeClr>
              </a:solidFill>
              <a:latin typeface="+mj-ea"/>
              <a:ea typeface="+mj-ea"/>
              <a:sym typeface="+mn-lt"/>
            </a:endParaRPr>
          </a:p>
        </p:txBody>
      </p:sp>
      <p:sp>
        <p:nvSpPr>
          <p:cNvPr id="5" name="椭圆 4"/>
          <p:cNvSpPr/>
          <p:nvPr/>
        </p:nvSpPr>
        <p:spPr>
          <a:xfrm>
            <a:off x="376707" y="2563021"/>
            <a:ext cx="1731957" cy="1731957"/>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椭圆 5"/>
          <p:cNvSpPr/>
          <p:nvPr/>
        </p:nvSpPr>
        <p:spPr>
          <a:xfrm>
            <a:off x="10601942" y="545318"/>
            <a:ext cx="1090978" cy="1090978"/>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PA-副标题 2"/>
          <p:cNvSpPr txBox="1"/>
          <p:nvPr>
            <p:custDataLst>
              <p:tags r:id="rId4"/>
            </p:custDataLst>
          </p:nvPr>
        </p:nvSpPr>
        <p:spPr>
          <a:xfrm>
            <a:off x="2279244" y="3595229"/>
            <a:ext cx="7633512" cy="1148501"/>
          </a:xfrm>
          <a:prstGeom prst="rect">
            <a:avLst/>
          </a:prstGeom>
        </p:spPr>
        <p:txBody>
          <a:bodyPr vert="horz" wrap="square" lIns="91422" tIns="45711" rIns="91422" bIns="45711" rtlCol="0">
            <a:spAutoFit/>
          </a:bodyPr>
          <a:lstStyle>
            <a:lvl1pPr marL="0" indent="0" algn="l" defTabSz="1828165"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400" indent="0" algn="l" defTabSz="1828165"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165" indent="0" algn="l" defTabSz="1828165"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565" indent="0" algn="l" defTabSz="1828165"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965" indent="0" algn="l" defTabSz="1828165"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79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3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7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1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200000"/>
              </a:lnSpc>
            </a:pPr>
            <a:r>
              <a:rPr lang="en-US" sz="1200" i="1" dirty="0">
                <a:solidFill>
                  <a:schemeClr val="tx1">
                    <a:lumMod val="95000"/>
                    <a:lumOff val="5000"/>
                  </a:schemeClr>
                </a:solidFill>
                <a:latin typeface="华文黑体" panose="02010600040101010101" charset="-122"/>
                <a:ea typeface="华文黑体" panose="02010600040101010101" charset="-122"/>
                <a:cs typeface="华文黑体" panose="02010600040101010101" charset="-122"/>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a:t>
            </a:r>
            <a:endParaRPr lang="en-US" sz="1200" i="1" dirty="0">
              <a:solidFill>
                <a:schemeClr val="tx1">
                  <a:lumMod val="95000"/>
                  <a:lumOff val="5000"/>
                </a:schemeClr>
              </a:solidFill>
              <a:latin typeface="华文黑体" panose="02010600040101010101" charset="-122"/>
              <a:ea typeface="华文黑体" panose="02010600040101010101" charset="-122"/>
              <a:cs typeface="华文黑体" panose="02010600040101010101" charset="-122"/>
            </a:endParaRPr>
          </a:p>
        </p:txBody>
      </p:sp>
      <p:sp>
        <p:nvSpPr>
          <p:cNvPr id="8" name="矩形: 圆角 7"/>
          <p:cNvSpPr/>
          <p:nvPr/>
        </p:nvSpPr>
        <p:spPr>
          <a:xfrm>
            <a:off x="5277852" y="5076187"/>
            <a:ext cx="1636295" cy="570634"/>
          </a:xfrm>
          <a:prstGeom prst="roundRect">
            <a:avLst>
              <a:gd name="adj" fmla="val 50000"/>
            </a:avLst>
          </a:prstGeom>
          <a:gradFill flip="none" rotWithShape="1">
            <a:gsLst>
              <a:gs pos="0">
                <a:srgbClr val="186087">
                  <a:alpha val="90000"/>
                </a:srgbClr>
              </a:gs>
              <a:gs pos="100000">
                <a:srgbClr val="42819B"/>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pc="600" dirty="0">
                <a:latin typeface="华文黑体" panose="02010600040101010101" charset="-122"/>
                <a:ea typeface="华文黑体" panose="02010600040101010101" charset="-122"/>
              </a:rPr>
              <a:t>TILTE</a:t>
            </a:r>
            <a:endParaRPr lang="zh-CN" altLang="en-US" spc="600" dirty="0">
              <a:latin typeface="华文黑体" panose="02010600040101010101" charset="-122"/>
              <a:ea typeface="华文黑体" panose="02010600040101010101" charset="-122"/>
            </a:endParaRPr>
          </a:p>
        </p:txBody>
      </p:sp>
      <p:sp>
        <p:nvSpPr>
          <p:cNvPr id="9" name="文本框 8"/>
          <p:cNvSpPr txBox="1"/>
          <p:nvPr/>
        </p:nvSpPr>
        <p:spPr>
          <a:xfrm>
            <a:off x="2968021" y="3033663"/>
            <a:ext cx="6255959" cy="707886"/>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dist"/>
            <a:r>
              <a:rPr lang="en-US" altLang="zh-CN" sz="2000" dirty="0">
                <a:solidFill>
                  <a:schemeClr val="tx1"/>
                </a:solidFill>
                <a:latin typeface="华文黑体" panose="02010600040101010101" charset="-122"/>
                <a:ea typeface="华文黑体" panose="02010600040101010101" charset="-122"/>
                <a:sym typeface="+mn-lt"/>
              </a:rPr>
              <a:t>ENTER   YOUR   TITLE</a:t>
            </a:r>
            <a:endParaRPr lang="zh-CN" altLang="en-US" sz="2000" dirty="0">
              <a:solidFill>
                <a:schemeClr val="tx1"/>
              </a:solidFill>
              <a:latin typeface="华文黑体" panose="02010600040101010101" charset="-122"/>
              <a:ea typeface="华文黑体" panose="02010600040101010101" charset="-122"/>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6" grpId="0" animBg="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397690" y="3428999"/>
            <a:ext cx="3160294" cy="284747"/>
          </a:xfrm>
          <a:prstGeom prst="rec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 name="图片 2"/>
          <p:cNvPicPr>
            <a:picLocks noChangeAspect="1"/>
          </p:cNvPicPr>
          <p:nvPr/>
        </p:nvPicPr>
        <p:blipFill>
          <a:blip r:embed="rId1">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168442"/>
            <a:ext cx="12192000" cy="12192000"/>
          </a:xfrm>
          <a:prstGeom prst="rect">
            <a:avLst/>
          </a:prstGeom>
        </p:spPr>
      </p:pic>
      <p:sp>
        <p:nvSpPr>
          <p:cNvPr id="4" name="矩形 3"/>
          <p:cNvSpPr/>
          <p:nvPr/>
        </p:nvSpPr>
        <p:spPr>
          <a:xfrm>
            <a:off x="6689557" y="2114550"/>
            <a:ext cx="4828674" cy="2628900"/>
          </a:xfrm>
          <a:prstGeom prst="rect">
            <a:avLst/>
          </a:prstGeom>
          <a:blipFill>
            <a:blip r:embed="rId2"/>
            <a:stretch>
              <a:fillRect t="-18802" b="-1880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nvGrpSpPr>
          <p:cNvPr id="5" name="组合 4"/>
          <p:cNvGrpSpPr/>
          <p:nvPr/>
        </p:nvGrpSpPr>
        <p:grpSpPr>
          <a:xfrm>
            <a:off x="2389063" y="3238031"/>
            <a:ext cx="4291866" cy="1176018"/>
            <a:chOff x="2533737" y="3147470"/>
            <a:chExt cx="2961708" cy="1176018"/>
          </a:xfrm>
        </p:grpSpPr>
        <p:sp>
          <p:nvSpPr>
            <p:cNvPr id="7" name="文本框 6"/>
            <p:cNvSpPr txBox="1"/>
            <p:nvPr/>
          </p:nvSpPr>
          <p:spPr>
            <a:xfrm>
              <a:off x="2533737" y="3147470"/>
              <a:ext cx="2961708" cy="400110"/>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sz="2800" dirty="0">
                  <a:solidFill>
                    <a:schemeClr val="tx1">
                      <a:lumMod val="95000"/>
                      <a:lumOff val="5000"/>
                    </a:schemeClr>
                  </a:solidFill>
                  <a:latin typeface="华文黑体" panose="02010600040101010101" charset="-122"/>
                  <a:ea typeface="华文黑体" panose="02010600040101010101" charset="-122"/>
                  <a:sym typeface="+mn-lt"/>
                </a:rPr>
                <a:t>ENTER YOUR TITLE</a:t>
              </a:r>
              <a:endParaRPr lang="zh-CN" altLang="en-US" sz="2800" dirty="0">
                <a:solidFill>
                  <a:schemeClr val="tx1">
                    <a:lumMod val="95000"/>
                    <a:lumOff val="5000"/>
                  </a:schemeClr>
                </a:solidFill>
                <a:latin typeface="华文黑体" panose="02010600040101010101" charset="-122"/>
                <a:ea typeface="华文黑体" panose="02010600040101010101" charset="-122"/>
                <a:sym typeface="+mn-lt"/>
              </a:endParaRPr>
            </a:p>
          </p:txBody>
        </p:sp>
        <p:sp>
          <p:nvSpPr>
            <p:cNvPr id="8" name="Content Placeholder 2"/>
            <p:cNvSpPr txBox="1"/>
            <p:nvPr/>
          </p:nvSpPr>
          <p:spPr>
            <a:xfrm>
              <a:off x="2533737" y="3677693"/>
              <a:ext cx="2961708" cy="645795"/>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lnSpc>
                  <a:spcPct val="150000"/>
                </a:lnSpc>
              </a:pPr>
              <a:r>
                <a:rPr lang="en-US" altLang="zh-CN" sz="1400" dirty="0">
                  <a:solidFill>
                    <a:schemeClr val="tx1">
                      <a:lumMod val="65000"/>
                      <a:lumOff val="35000"/>
                    </a:schemeClr>
                  </a:solidFill>
                  <a:latin typeface="华文黑体" panose="02010600040101010101" charset="-122"/>
                  <a:ea typeface="华文黑体" panose="02010600040101010101" charset="-122"/>
                  <a:sym typeface="+mn-lt"/>
                </a:rPr>
                <a:t>Efficiently pontificate B2B imperatives for principle-centered schemas. </a:t>
              </a:r>
              <a:endParaRPr lang="en-US" altLang="zh-CN" sz="1400" dirty="0">
                <a:solidFill>
                  <a:schemeClr val="tx1">
                    <a:lumMod val="65000"/>
                    <a:lumOff val="35000"/>
                  </a:schemeClr>
                </a:solidFill>
                <a:latin typeface="华文黑体" panose="02010600040101010101" charset="-122"/>
                <a:ea typeface="华文黑体" panose="02010600040101010101" charset="-122"/>
                <a:sym typeface="+mn-lt"/>
              </a:endParaRPr>
            </a:p>
          </p:txBody>
        </p:sp>
      </p:grpSp>
      <p:sp>
        <p:nvSpPr>
          <p:cNvPr id="10" name="文本框 9"/>
          <p:cNvSpPr txBox="1"/>
          <p:nvPr/>
        </p:nvSpPr>
        <p:spPr>
          <a:xfrm>
            <a:off x="908877" y="1914592"/>
            <a:ext cx="914400" cy="2646878"/>
          </a:xfrm>
          <a:prstGeom prst="rect">
            <a:avLst/>
          </a:prstGeom>
          <a:noFill/>
        </p:spPr>
        <p:txBody>
          <a:bodyPr wrap="square" rtlCol="0">
            <a:spAutoFit/>
          </a:bodyPr>
          <a:lstStyle/>
          <a:p>
            <a:r>
              <a:rPr lang="en-US" altLang="zh-CN" sz="16600" i="1" dirty="0">
                <a:ln w="0"/>
                <a:gradFill>
                  <a:gsLst>
                    <a:gs pos="43000">
                      <a:srgbClr val="186087"/>
                    </a:gs>
                    <a:gs pos="100000">
                      <a:srgbClr val="42819B">
                        <a:alpha val="33000"/>
                      </a:srgbClr>
                    </a:gs>
                  </a:gsLst>
                  <a:lin ang="18900000" scaled="1"/>
                </a:gradFill>
                <a:latin typeface="华文黑体" panose="02010600040101010101" charset="-122"/>
                <a:ea typeface="华文黑体" panose="02010600040101010101" charset="-122"/>
              </a:rPr>
              <a:t>4</a:t>
            </a:r>
            <a:endParaRPr lang="zh-CN" altLang="en-US" sz="16600" i="1" dirty="0">
              <a:ln w="0"/>
              <a:gradFill>
                <a:gsLst>
                  <a:gs pos="43000">
                    <a:srgbClr val="186087"/>
                  </a:gs>
                  <a:gs pos="100000">
                    <a:srgbClr val="42819B">
                      <a:alpha val="33000"/>
                    </a:srgbClr>
                  </a:gs>
                </a:gsLst>
                <a:lin ang="18900000" scaled="1"/>
              </a:gradFill>
              <a:latin typeface="华文黑体" panose="02010600040101010101" charset="-122"/>
              <a:ea typeface="华文黑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animBg="1"/>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椭圆 15"/>
          <p:cNvSpPr/>
          <p:nvPr/>
        </p:nvSpPr>
        <p:spPr>
          <a:xfrm>
            <a:off x="7739069" y="2681846"/>
            <a:ext cx="1731957" cy="1731957"/>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圆角 10"/>
          <p:cNvSpPr/>
          <p:nvPr/>
        </p:nvSpPr>
        <p:spPr>
          <a:xfrm rot="18669185">
            <a:off x="5960659" y="5937661"/>
            <a:ext cx="3005540" cy="1147116"/>
          </a:xfrm>
          <a:prstGeom prst="roundRect">
            <a:avLst>
              <a:gd name="adj" fmla="val 50000"/>
            </a:avLst>
          </a:prstGeom>
          <a:gradFill flip="none" rotWithShape="1">
            <a:gsLst>
              <a:gs pos="0">
                <a:srgbClr val="186087">
                  <a:alpha val="59000"/>
                </a:srgbClr>
              </a:gs>
              <a:gs pos="100000">
                <a:srgbClr val="42819B">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aphicFrame>
        <p:nvGraphicFramePr>
          <p:cNvPr id="5" name="图表 4"/>
          <p:cNvGraphicFramePr/>
          <p:nvPr/>
        </p:nvGraphicFramePr>
        <p:xfrm>
          <a:off x="1491915" y="1562549"/>
          <a:ext cx="2491874" cy="3732902"/>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6" name="图表 5"/>
          <p:cNvGraphicFramePr/>
          <p:nvPr/>
        </p:nvGraphicFramePr>
        <p:xfrm>
          <a:off x="4511477" y="1562549"/>
          <a:ext cx="2491874" cy="3732902"/>
        </p:xfrm>
        <a:graphic>
          <a:graphicData uri="http://schemas.openxmlformats.org/drawingml/2006/chart">
            <c:chart xmlns:c="http://schemas.openxmlformats.org/drawingml/2006/chart" xmlns:r="http://schemas.openxmlformats.org/officeDocument/2006/relationships" r:id="rId2"/>
          </a:graphicData>
        </a:graphic>
      </p:graphicFrame>
      <p:sp>
        <p:nvSpPr>
          <p:cNvPr id="9" name="Rectangle 3"/>
          <p:cNvSpPr/>
          <p:nvPr/>
        </p:nvSpPr>
        <p:spPr>
          <a:xfrm>
            <a:off x="8256018" y="3117462"/>
            <a:ext cx="2635804" cy="707886"/>
          </a:xfrm>
          <a:prstGeom prst="rect">
            <a:avLst/>
          </a:prstGeom>
        </p:spPr>
        <p:txBody>
          <a:bodyPr wrap="square">
            <a:spAutoFit/>
          </a:bodyPr>
          <a:lstStyle/>
          <a:p>
            <a:pPr algn="r"/>
            <a:r>
              <a:rPr lang="zh-CN" altLang="en-US" sz="4000" spc="600"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rPr>
              <a:t>数据分析</a:t>
            </a:r>
            <a:endParaRPr lang="id-ID" sz="4000" spc="600" dirty="0">
              <a:solidFill>
                <a:schemeClr val="tx1">
                  <a:lumMod val="95000"/>
                  <a:lumOff val="5000"/>
                </a:schemeClr>
              </a:solidFill>
              <a:latin typeface="华文黑体" panose="02010600040101010101" charset="-122"/>
              <a:ea typeface="字魂57号-创细黑" panose="00000500000000000000" pitchFamily="2" charset="-122"/>
              <a:cs typeface="Lato Heavy" panose="020F0902020204030203" pitchFamily="34" charset="0"/>
              <a:sym typeface="Century Gothic" panose="020B0502020202020204" pitchFamily="34" charset="0"/>
            </a:endParaRPr>
          </a:p>
        </p:txBody>
      </p:sp>
      <p:sp>
        <p:nvSpPr>
          <p:cNvPr id="12" name="矩形: 圆角 11"/>
          <p:cNvSpPr/>
          <p:nvPr/>
        </p:nvSpPr>
        <p:spPr>
          <a:xfrm rot="18669185">
            <a:off x="6838248" y="-375165"/>
            <a:ext cx="3005540" cy="1147116"/>
          </a:xfrm>
          <a:prstGeom prst="roundRect">
            <a:avLst>
              <a:gd name="adj" fmla="val 50000"/>
            </a:avLst>
          </a:prstGeom>
          <a:gradFill flip="none" rotWithShape="1">
            <a:gsLst>
              <a:gs pos="0">
                <a:srgbClr val="186087">
                  <a:alpha val="59000"/>
                </a:srgbClr>
              </a:gs>
              <a:gs pos="100000">
                <a:srgbClr val="42819B">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矩形: 圆角 12"/>
          <p:cNvSpPr/>
          <p:nvPr/>
        </p:nvSpPr>
        <p:spPr>
          <a:xfrm rot="18669185">
            <a:off x="6584899" y="6957239"/>
            <a:ext cx="5233644" cy="509386"/>
          </a:xfrm>
          <a:prstGeom prst="roundRect">
            <a:avLst>
              <a:gd name="adj" fmla="val 50000"/>
            </a:avLst>
          </a:prstGeom>
          <a:gradFill flip="none" rotWithShape="1">
            <a:gsLst>
              <a:gs pos="0">
                <a:srgbClr val="186087">
                  <a:alpha val="59000"/>
                </a:srgbClr>
              </a:gs>
              <a:gs pos="100000">
                <a:srgbClr val="42819B">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矩形: 圆角 13"/>
          <p:cNvSpPr/>
          <p:nvPr/>
        </p:nvSpPr>
        <p:spPr>
          <a:xfrm rot="18669185">
            <a:off x="-1150213" y="1899326"/>
            <a:ext cx="2113903" cy="509386"/>
          </a:xfrm>
          <a:prstGeom prst="roundRect">
            <a:avLst>
              <a:gd name="adj" fmla="val 50000"/>
            </a:avLst>
          </a:prstGeom>
          <a:gradFill flip="none" rotWithShape="1">
            <a:gsLst>
              <a:gs pos="0">
                <a:srgbClr val="186087">
                  <a:alpha val="59000"/>
                </a:srgbClr>
              </a:gs>
              <a:gs pos="100000">
                <a:srgbClr val="42819B">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5" name="矩形: 圆角 14"/>
          <p:cNvSpPr/>
          <p:nvPr/>
        </p:nvSpPr>
        <p:spPr>
          <a:xfrm rot="18669185">
            <a:off x="-1608952" y="6091831"/>
            <a:ext cx="3217904" cy="1532336"/>
          </a:xfrm>
          <a:prstGeom prst="roundRect">
            <a:avLst>
              <a:gd name="adj" fmla="val 50000"/>
            </a:avLst>
          </a:prstGeom>
          <a:gradFill flip="none" rotWithShape="1">
            <a:gsLst>
              <a:gs pos="0">
                <a:srgbClr val="186087">
                  <a:alpha val="59000"/>
                </a:srgbClr>
              </a:gs>
              <a:gs pos="100000">
                <a:srgbClr val="42819B">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a:blip r:embed="rId1"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71894" y="3197921"/>
            <a:ext cx="6096012" cy="6096012"/>
          </a:xfrm>
          <a:prstGeom prst="rect">
            <a:avLst/>
          </a:prstGeom>
        </p:spPr>
      </p:pic>
      <p:sp>
        <p:nvSpPr>
          <p:cNvPr id="2" name="任意多边形: 形状 1"/>
          <p:cNvSpPr/>
          <p:nvPr/>
        </p:nvSpPr>
        <p:spPr>
          <a:xfrm>
            <a:off x="9227126" y="-68580"/>
            <a:ext cx="2964873" cy="6995160"/>
          </a:xfrm>
          <a:custGeom>
            <a:avLst/>
            <a:gdLst>
              <a:gd name="connsiteX0" fmla="*/ 160075 w 6387454"/>
              <a:gd name="connsiteY0" fmla="*/ 0 h 6995160"/>
              <a:gd name="connsiteX1" fmla="*/ 6387454 w 6387454"/>
              <a:gd name="connsiteY1" fmla="*/ 0 h 6995160"/>
              <a:gd name="connsiteX2" fmla="*/ 6387454 w 6387454"/>
              <a:gd name="connsiteY2" fmla="*/ 6995160 h 6995160"/>
              <a:gd name="connsiteX3" fmla="*/ 0 w 6387454"/>
              <a:gd name="connsiteY3" fmla="*/ 6995160 h 6995160"/>
              <a:gd name="connsiteX4" fmla="*/ 18659 w 6387454"/>
              <a:gd name="connsiteY4" fmla="*/ 6980497 h 6995160"/>
              <a:gd name="connsiteX5" fmla="*/ 1693534 w 6387454"/>
              <a:gd name="connsiteY5" fmla="*/ 3429000 h 6995160"/>
              <a:gd name="connsiteX6" fmla="*/ 185658 w 6387454"/>
              <a:gd name="connsiteY6" fmla="*/ 22161 h 6995160"/>
              <a:gd name="connsiteX7" fmla="*/ 160075 w 6387454"/>
              <a:gd name="connsiteY7" fmla="*/ 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7454" h="6995160">
                <a:moveTo>
                  <a:pt x="160075" y="0"/>
                </a:moveTo>
                <a:lnTo>
                  <a:pt x="6387454" y="0"/>
                </a:lnTo>
                <a:lnTo>
                  <a:pt x="6387454" y="6995160"/>
                </a:lnTo>
                <a:lnTo>
                  <a:pt x="0" y="6995160"/>
                </a:lnTo>
                <a:lnTo>
                  <a:pt x="18659" y="6980497"/>
                </a:lnTo>
                <a:cubicBezTo>
                  <a:pt x="1041548" y="6136335"/>
                  <a:pt x="1693534" y="4858808"/>
                  <a:pt x="1693534" y="3429000"/>
                </a:cubicBezTo>
                <a:cubicBezTo>
                  <a:pt x="1693534" y="2078626"/>
                  <a:pt x="1111978" y="864083"/>
                  <a:pt x="185658" y="22161"/>
                </a:cubicBezTo>
                <a:lnTo>
                  <a:pt x="160075" y="0"/>
                </a:lnTo>
                <a:close/>
              </a:path>
            </a:pathLst>
          </a:custGeom>
          <a:gradFill flip="none" rotWithShape="1">
            <a:gsLst>
              <a:gs pos="0">
                <a:srgbClr val="186087">
                  <a:alpha val="59000"/>
                </a:srgbClr>
              </a:gs>
              <a:gs pos="100000">
                <a:srgbClr val="42819B">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4" name="椭圆 3"/>
          <p:cNvSpPr/>
          <p:nvPr/>
        </p:nvSpPr>
        <p:spPr>
          <a:xfrm>
            <a:off x="476239" y="2315843"/>
            <a:ext cx="2226314" cy="222631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latin typeface="华文黑体" panose="02010600040101010101" charset="-122"/>
                <a:ea typeface="华文黑体" panose="02010600040101010101" charset="-122"/>
                <a:cs typeface="+mn-ea"/>
                <a:sym typeface="Arial" panose="020B0604020202020204" pitchFamily="34" charset="0"/>
              </a:rPr>
              <a:t>YOUR</a:t>
            </a:r>
            <a:endParaRPr lang="en-US" altLang="zh-CN" sz="3200" dirty="0">
              <a:solidFill>
                <a:schemeClr val="tx1"/>
              </a:solidFill>
              <a:latin typeface="华文黑体" panose="02010600040101010101" charset="-122"/>
              <a:ea typeface="华文黑体" panose="02010600040101010101" charset="-122"/>
              <a:cs typeface="+mn-ea"/>
              <a:sym typeface="Arial" panose="020B0604020202020204" pitchFamily="34" charset="0"/>
            </a:endParaRPr>
          </a:p>
          <a:p>
            <a:pPr algn="ctr"/>
            <a:r>
              <a:rPr lang="en-US" altLang="zh-CN" sz="3200" dirty="0">
                <a:solidFill>
                  <a:schemeClr val="tx1"/>
                </a:solidFill>
                <a:latin typeface="华文黑体" panose="02010600040101010101" charset="-122"/>
                <a:ea typeface="华文黑体" panose="02010600040101010101" charset="-122"/>
                <a:cs typeface="+mn-ea"/>
                <a:sym typeface="Arial" panose="020B0604020202020204" pitchFamily="34" charset="0"/>
              </a:rPr>
              <a:t>TITLE</a:t>
            </a:r>
            <a:endParaRPr lang="zh-CN" altLang="en-US" sz="3200" dirty="0">
              <a:solidFill>
                <a:schemeClr val="tx1"/>
              </a:solidFill>
              <a:latin typeface="华文黑体" panose="02010600040101010101" charset="-122"/>
              <a:ea typeface="华文黑体" panose="02010600040101010101" charset="-122"/>
              <a:cs typeface="+mn-ea"/>
              <a:sym typeface="Arial" panose="020B0604020202020204" pitchFamily="34" charset="0"/>
            </a:endParaRPr>
          </a:p>
        </p:txBody>
      </p:sp>
      <p:cxnSp>
        <p:nvCxnSpPr>
          <p:cNvPr id="5" name="直接连接符 115"/>
          <p:cNvCxnSpPr/>
          <p:nvPr/>
        </p:nvCxnSpPr>
        <p:spPr>
          <a:xfrm>
            <a:off x="3077104" y="2108059"/>
            <a:ext cx="1246133" cy="0"/>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6" name="直接连接符 116"/>
          <p:cNvCxnSpPr/>
          <p:nvPr/>
        </p:nvCxnSpPr>
        <p:spPr>
          <a:xfrm>
            <a:off x="3657978" y="3411787"/>
            <a:ext cx="665253" cy="0"/>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7" name="直接连接符 117"/>
          <p:cNvCxnSpPr/>
          <p:nvPr/>
        </p:nvCxnSpPr>
        <p:spPr>
          <a:xfrm>
            <a:off x="3077104" y="4715516"/>
            <a:ext cx="1246133" cy="0"/>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8" name="椭圆 7"/>
          <p:cNvSpPr/>
          <p:nvPr/>
        </p:nvSpPr>
        <p:spPr>
          <a:xfrm>
            <a:off x="2446779" y="4400362"/>
            <a:ext cx="630318" cy="630316"/>
          </a:xfrm>
          <a:prstGeom prst="ellipse">
            <a:avLst/>
          </a:prstGeom>
          <a:solidFill>
            <a:srgbClr val="42819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ym typeface="Arial" panose="020B0604020202020204" pitchFamily="34" charset="0"/>
            </a:endParaRPr>
          </a:p>
        </p:txBody>
      </p:sp>
      <p:grpSp>
        <p:nvGrpSpPr>
          <p:cNvPr id="9" name="组合 8"/>
          <p:cNvGrpSpPr/>
          <p:nvPr/>
        </p:nvGrpSpPr>
        <p:grpSpPr>
          <a:xfrm>
            <a:off x="2591214" y="4580808"/>
            <a:ext cx="352717" cy="269424"/>
            <a:chOff x="8077200" y="1177925"/>
            <a:chExt cx="658813" cy="503238"/>
          </a:xfrm>
          <a:solidFill>
            <a:schemeClr val="bg1"/>
          </a:solidFill>
        </p:grpSpPr>
        <p:sp>
          <p:nvSpPr>
            <p:cNvPr id="10" name="Freeform 15"/>
            <p:cNvSpPr>
              <a:spLocks noEditPoints="1"/>
            </p:cNvSpPr>
            <p:nvPr/>
          </p:nvSpPr>
          <p:spPr bwMode="auto">
            <a:xfrm>
              <a:off x="8077200" y="1177925"/>
              <a:ext cx="530225" cy="412750"/>
            </a:xfrm>
            <a:custGeom>
              <a:avLst/>
              <a:gdLst>
                <a:gd name="T0" fmla="*/ 92 w 141"/>
                <a:gd name="T1" fmla="*/ 95 h 110"/>
                <a:gd name="T2" fmla="*/ 126 w 141"/>
                <a:gd name="T3" fmla="*/ 77 h 110"/>
                <a:gd name="T4" fmla="*/ 136 w 141"/>
                <a:gd name="T5" fmla="*/ 38 h 110"/>
                <a:gd name="T6" fmla="*/ 111 w 141"/>
                <a:gd name="T7" fmla="*/ 10 h 110"/>
                <a:gd name="T8" fmla="*/ 75 w 141"/>
                <a:gd name="T9" fmla="*/ 1 h 110"/>
                <a:gd name="T10" fmla="*/ 20 w 141"/>
                <a:gd name="T11" fmla="*/ 19 h 110"/>
                <a:gd name="T12" fmla="*/ 17 w 141"/>
                <a:gd name="T13" fmla="*/ 77 h 110"/>
                <a:gd name="T14" fmla="*/ 30 w 141"/>
                <a:gd name="T15" fmla="*/ 88 h 110"/>
                <a:gd name="T16" fmla="*/ 29 w 141"/>
                <a:gd name="T17" fmla="*/ 88 h 110"/>
                <a:gd name="T18" fmla="*/ 19 w 141"/>
                <a:gd name="T19" fmla="*/ 103 h 110"/>
                <a:gd name="T20" fmla="*/ 17 w 141"/>
                <a:gd name="T21" fmla="*/ 108 h 110"/>
                <a:gd name="T22" fmla="*/ 22 w 141"/>
                <a:gd name="T23" fmla="*/ 110 h 110"/>
                <a:gd name="T24" fmla="*/ 53 w 141"/>
                <a:gd name="T25" fmla="*/ 98 h 110"/>
                <a:gd name="T26" fmla="*/ 58 w 141"/>
                <a:gd name="T27" fmla="*/ 97 h 110"/>
                <a:gd name="T28" fmla="*/ 92 w 141"/>
                <a:gd name="T29" fmla="*/ 95 h 110"/>
                <a:gd name="T30" fmla="*/ 55 w 141"/>
                <a:gd name="T31" fmla="*/ 84 h 110"/>
                <a:gd name="T32" fmla="*/ 50 w 141"/>
                <a:gd name="T33" fmla="*/ 85 h 110"/>
                <a:gd name="T34" fmla="*/ 43 w 141"/>
                <a:gd name="T35" fmla="*/ 90 h 110"/>
                <a:gd name="T36" fmla="*/ 42 w 141"/>
                <a:gd name="T37" fmla="*/ 89 h 110"/>
                <a:gd name="T38" fmla="*/ 45 w 141"/>
                <a:gd name="T39" fmla="*/ 82 h 110"/>
                <a:gd name="T40" fmla="*/ 37 w 141"/>
                <a:gd name="T41" fmla="*/ 77 h 110"/>
                <a:gd name="T42" fmla="*/ 22 w 141"/>
                <a:gd name="T43" fmla="*/ 64 h 110"/>
                <a:gd name="T44" fmla="*/ 25 w 141"/>
                <a:gd name="T45" fmla="*/ 30 h 110"/>
                <a:gd name="T46" fmla="*/ 62 w 141"/>
                <a:gd name="T47" fmla="*/ 14 h 110"/>
                <a:gd name="T48" fmla="*/ 103 w 141"/>
                <a:gd name="T49" fmla="*/ 20 h 110"/>
                <a:gd name="T50" fmla="*/ 123 w 141"/>
                <a:gd name="T51" fmla="*/ 38 h 110"/>
                <a:gd name="T52" fmla="*/ 121 w 141"/>
                <a:gd name="T53" fmla="*/ 64 h 110"/>
                <a:gd name="T54" fmla="*/ 89 w 141"/>
                <a:gd name="T55" fmla="*/ 84 h 110"/>
                <a:gd name="T56" fmla="*/ 55 w 141"/>
                <a:gd name="T57" fmla="*/ 8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1" h="110">
                  <a:moveTo>
                    <a:pt x="92" y="95"/>
                  </a:moveTo>
                  <a:cubicBezTo>
                    <a:pt x="105" y="92"/>
                    <a:pt x="117" y="87"/>
                    <a:pt x="126" y="77"/>
                  </a:cubicBezTo>
                  <a:cubicBezTo>
                    <a:pt x="137" y="66"/>
                    <a:pt x="141" y="53"/>
                    <a:pt x="136" y="38"/>
                  </a:cubicBezTo>
                  <a:cubicBezTo>
                    <a:pt x="132" y="25"/>
                    <a:pt x="123" y="17"/>
                    <a:pt x="111" y="10"/>
                  </a:cubicBezTo>
                  <a:cubicBezTo>
                    <a:pt x="100" y="4"/>
                    <a:pt x="87" y="1"/>
                    <a:pt x="75" y="1"/>
                  </a:cubicBezTo>
                  <a:cubicBezTo>
                    <a:pt x="54" y="0"/>
                    <a:pt x="35" y="5"/>
                    <a:pt x="20" y="19"/>
                  </a:cubicBezTo>
                  <a:cubicBezTo>
                    <a:pt x="1" y="35"/>
                    <a:pt x="0" y="59"/>
                    <a:pt x="17" y="77"/>
                  </a:cubicBezTo>
                  <a:cubicBezTo>
                    <a:pt x="20" y="81"/>
                    <a:pt x="25" y="84"/>
                    <a:pt x="30" y="88"/>
                  </a:cubicBezTo>
                  <a:cubicBezTo>
                    <a:pt x="30" y="88"/>
                    <a:pt x="30" y="88"/>
                    <a:pt x="29" y="88"/>
                  </a:cubicBezTo>
                  <a:cubicBezTo>
                    <a:pt x="27" y="94"/>
                    <a:pt x="23" y="99"/>
                    <a:pt x="19" y="103"/>
                  </a:cubicBezTo>
                  <a:cubicBezTo>
                    <a:pt x="17" y="105"/>
                    <a:pt x="16" y="106"/>
                    <a:pt x="17" y="108"/>
                  </a:cubicBezTo>
                  <a:cubicBezTo>
                    <a:pt x="18" y="110"/>
                    <a:pt x="20" y="110"/>
                    <a:pt x="22" y="110"/>
                  </a:cubicBezTo>
                  <a:cubicBezTo>
                    <a:pt x="33" y="108"/>
                    <a:pt x="43" y="104"/>
                    <a:pt x="53" y="98"/>
                  </a:cubicBezTo>
                  <a:cubicBezTo>
                    <a:pt x="54" y="97"/>
                    <a:pt x="56" y="96"/>
                    <a:pt x="58" y="97"/>
                  </a:cubicBezTo>
                  <a:cubicBezTo>
                    <a:pt x="69" y="98"/>
                    <a:pt x="81" y="98"/>
                    <a:pt x="92" y="95"/>
                  </a:cubicBezTo>
                  <a:close/>
                  <a:moveTo>
                    <a:pt x="55" y="84"/>
                  </a:moveTo>
                  <a:cubicBezTo>
                    <a:pt x="53" y="84"/>
                    <a:pt x="51" y="84"/>
                    <a:pt x="50" y="85"/>
                  </a:cubicBezTo>
                  <a:cubicBezTo>
                    <a:pt x="47" y="87"/>
                    <a:pt x="45" y="88"/>
                    <a:pt x="43" y="90"/>
                  </a:cubicBezTo>
                  <a:cubicBezTo>
                    <a:pt x="43" y="89"/>
                    <a:pt x="42" y="89"/>
                    <a:pt x="42" y="89"/>
                  </a:cubicBezTo>
                  <a:cubicBezTo>
                    <a:pt x="43" y="87"/>
                    <a:pt x="44" y="85"/>
                    <a:pt x="45" y="82"/>
                  </a:cubicBezTo>
                  <a:cubicBezTo>
                    <a:pt x="42" y="80"/>
                    <a:pt x="40" y="79"/>
                    <a:pt x="37" y="77"/>
                  </a:cubicBezTo>
                  <a:cubicBezTo>
                    <a:pt x="31" y="74"/>
                    <a:pt x="26" y="70"/>
                    <a:pt x="22" y="64"/>
                  </a:cubicBezTo>
                  <a:cubicBezTo>
                    <a:pt x="14" y="53"/>
                    <a:pt x="16" y="40"/>
                    <a:pt x="25" y="30"/>
                  </a:cubicBezTo>
                  <a:cubicBezTo>
                    <a:pt x="35" y="20"/>
                    <a:pt x="48" y="15"/>
                    <a:pt x="62" y="14"/>
                  </a:cubicBezTo>
                  <a:cubicBezTo>
                    <a:pt x="76" y="12"/>
                    <a:pt x="90" y="14"/>
                    <a:pt x="103" y="20"/>
                  </a:cubicBezTo>
                  <a:cubicBezTo>
                    <a:pt x="112" y="24"/>
                    <a:pt x="119" y="30"/>
                    <a:pt x="123" y="38"/>
                  </a:cubicBezTo>
                  <a:cubicBezTo>
                    <a:pt x="128" y="47"/>
                    <a:pt x="127" y="56"/>
                    <a:pt x="121" y="64"/>
                  </a:cubicBezTo>
                  <a:cubicBezTo>
                    <a:pt x="113" y="75"/>
                    <a:pt x="102" y="81"/>
                    <a:pt x="89" y="84"/>
                  </a:cubicBezTo>
                  <a:cubicBezTo>
                    <a:pt x="78" y="86"/>
                    <a:pt x="66" y="86"/>
                    <a:pt x="55"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83999" tIns="41999" rIns="83999" bIns="41999" numCol="1" anchor="t" anchorCtr="0" compatLnSpc="1"/>
            <a:lstStyle/>
            <a:p>
              <a:endParaRPr lang="zh-CN" altLang="en-US" sz="2025" dirty="0">
                <a:latin typeface="Arial" panose="020B0604020202020204" pitchFamily="34" charset="0"/>
                <a:ea typeface="华文黑体" panose="02010600040101010101" charset="-122"/>
                <a:cs typeface="+mn-ea"/>
                <a:sym typeface="Arial" panose="020B0604020202020204" pitchFamily="34" charset="0"/>
              </a:endParaRPr>
            </a:p>
          </p:txBody>
        </p:sp>
        <p:sp>
          <p:nvSpPr>
            <p:cNvPr id="11" name="Freeform 16"/>
            <p:cNvSpPr/>
            <p:nvPr/>
          </p:nvSpPr>
          <p:spPr bwMode="auto">
            <a:xfrm>
              <a:off x="8318500" y="1309688"/>
              <a:ext cx="417513" cy="371475"/>
            </a:xfrm>
            <a:custGeom>
              <a:avLst/>
              <a:gdLst>
                <a:gd name="T0" fmla="*/ 94 w 111"/>
                <a:gd name="T1" fmla="*/ 90 h 99"/>
                <a:gd name="T2" fmla="*/ 85 w 111"/>
                <a:gd name="T3" fmla="*/ 77 h 99"/>
                <a:gd name="T4" fmla="*/ 110 w 111"/>
                <a:gd name="T5" fmla="*/ 38 h 99"/>
                <a:gd name="T6" fmla="*/ 84 w 111"/>
                <a:gd name="T7" fmla="*/ 0 h 99"/>
                <a:gd name="T8" fmla="*/ 85 w 111"/>
                <a:gd name="T9" fmla="*/ 3 h 99"/>
                <a:gd name="T10" fmla="*/ 86 w 111"/>
                <a:gd name="T11" fmla="*/ 21 h 99"/>
                <a:gd name="T12" fmla="*/ 66 w 111"/>
                <a:gd name="T13" fmla="*/ 55 h 99"/>
                <a:gd name="T14" fmla="*/ 23 w 111"/>
                <a:gd name="T15" fmla="*/ 74 h 99"/>
                <a:gd name="T16" fmla="*/ 0 w 111"/>
                <a:gd name="T17" fmla="*/ 75 h 99"/>
                <a:gd name="T18" fmla="*/ 10 w 111"/>
                <a:gd name="T19" fmla="*/ 81 h 99"/>
                <a:gd name="T20" fmla="*/ 58 w 111"/>
                <a:gd name="T21" fmla="*/ 86 h 99"/>
                <a:gd name="T22" fmla="*/ 62 w 111"/>
                <a:gd name="T23" fmla="*/ 87 h 99"/>
                <a:gd name="T24" fmla="*/ 94 w 111"/>
                <a:gd name="T25" fmla="*/ 99 h 99"/>
                <a:gd name="T26" fmla="*/ 98 w 111"/>
                <a:gd name="T27" fmla="*/ 97 h 99"/>
                <a:gd name="T28" fmla="*/ 97 w 111"/>
                <a:gd name="T29" fmla="*/ 93 h 99"/>
                <a:gd name="T30" fmla="*/ 94 w 111"/>
                <a:gd name="T31" fmla="*/ 9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99">
                  <a:moveTo>
                    <a:pt x="94" y="90"/>
                  </a:moveTo>
                  <a:cubicBezTo>
                    <a:pt x="91" y="86"/>
                    <a:pt x="87" y="82"/>
                    <a:pt x="85" y="77"/>
                  </a:cubicBezTo>
                  <a:cubicBezTo>
                    <a:pt x="100" y="68"/>
                    <a:pt x="111" y="56"/>
                    <a:pt x="110" y="38"/>
                  </a:cubicBezTo>
                  <a:cubicBezTo>
                    <a:pt x="110" y="20"/>
                    <a:pt x="99" y="9"/>
                    <a:pt x="84" y="0"/>
                  </a:cubicBezTo>
                  <a:cubicBezTo>
                    <a:pt x="85" y="1"/>
                    <a:pt x="85" y="2"/>
                    <a:pt x="85" y="3"/>
                  </a:cubicBezTo>
                  <a:cubicBezTo>
                    <a:pt x="86" y="9"/>
                    <a:pt x="87" y="15"/>
                    <a:pt x="86" y="21"/>
                  </a:cubicBezTo>
                  <a:cubicBezTo>
                    <a:pt x="84" y="35"/>
                    <a:pt x="77" y="46"/>
                    <a:pt x="66" y="55"/>
                  </a:cubicBezTo>
                  <a:cubicBezTo>
                    <a:pt x="54" y="66"/>
                    <a:pt x="39" y="71"/>
                    <a:pt x="23" y="74"/>
                  </a:cubicBezTo>
                  <a:cubicBezTo>
                    <a:pt x="16" y="75"/>
                    <a:pt x="8" y="75"/>
                    <a:pt x="0" y="75"/>
                  </a:cubicBezTo>
                  <a:cubicBezTo>
                    <a:pt x="3" y="77"/>
                    <a:pt x="7" y="79"/>
                    <a:pt x="10" y="81"/>
                  </a:cubicBezTo>
                  <a:cubicBezTo>
                    <a:pt x="26" y="87"/>
                    <a:pt x="42" y="88"/>
                    <a:pt x="58" y="86"/>
                  </a:cubicBezTo>
                  <a:cubicBezTo>
                    <a:pt x="60" y="86"/>
                    <a:pt x="61" y="86"/>
                    <a:pt x="62" y="87"/>
                  </a:cubicBezTo>
                  <a:cubicBezTo>
                    <a:pt x="72" y="93"/>
                    <a:pt x="82" y="97"/>
                    <a:pt x="94" y="99"/>
                  </a:cubicBezTo>
                  <a:cubicBezTo>
                    <a:pt x="95" y="99"/>
                    <a:pt x="97" y="98"/>
                    <a:pt x="98" y="97"/>
                  </a:cubicBezTo>
                  <a:cubicBezTo>
                    <a:pt x="98" y="97"/>
                    <a:pt x="98" y="95"/>
                    <a:pt x="97" y="93"/>
                  </a:cubicBezTo>
                  <a:cubicBezTo>
                    <a:pt x="97" y="92"/>
                    <a:pt x="95" y="91"/>
                    <a:pt x="94"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83999" tIns="41999" rIns="83999" bIns="41999" numCol="1" anchor="t" anchorCtr="0" compatLnSpc="1"/>
            <a:lstStyle/>
            <a:p>
              <a:endParaRPr lang="zh-CN" altLang="en-US" sz="2025" dirty="0">
                <a:latin typeface="Arial" panose="020B0604020202020204" pitchFamily="34" charset="0"/>
                <a:ea typeface="华文黑体" panose="02010600040101010101" charset="-122"/>
                <a:cs typeface="+mn-ea"/>
                <a:sym typeface="Arial" panose="020B0604020202020204" pitchFamily="34" charset="0"/>
              </a:endParaRPr>
            </a:p>
          </p:txBody>
        </p:sp>
      </p:grpSp>
      <p:sp>
        <p:nvSpPr>
          <p:cNvPr id="12" name="椭圆 11"/>
          <p:cNvSpPr/>
          <p:nvPr/>
        </p:nvSpPr>
        <p:spPr>
          <a:xfrm>
            <a:off x="2446779" y="1792905"/>
            <a:ext cx="630318" cy="630316"/>
          </a:xfrm>
          <a:prstGeom prst="ellipse">
            <a:avLst/>
          </a:prstGeom>
          <a:solidFill>
            <a:srgbClr val="42819B"/>
          </a:solid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华文黑体" panose="02010600040101010101" charset="-122"/>
              <a:ea typeface="华文黑体" panose="02010600040101010101" charset="-122"/>
              <a:sym typeface="Arial" panose="020B0604020202020204" pitchFamily="34" charset="0"/>
            </a:endParaRPr>
          </a:p>
        </p:txBody>
      </p:sp>
      <p:sp>
        <p:nvSpPr>
          <p:cNvPr id="13" name="任意多边形 125"/>
          <p:cNvSpPr/>
          <p:nvPr/>
        </p:nvSpPr>
        <p:spPr bwMode="auto">
          <a:xfrm>
            <a:off x="2658824" y="1940474"/>
            <a:ext cx="234577" cy="304271"/>
          </a:xfrm>
          <a:custGeom>
            <a:avLst/>
            <a:gdLst>
              <a:gd name="connsiteX0" fmla="*/ 344255 w 438150"/>
              <a:gd name="connsiteY0" fmla="*/ 320246 h 568325"/>
              <a:gd name="connsiteX1" fmla="*/ 438150 w 438150"/>
              <a:gd name="connsiteY1" fmla="*/ 399092 h 568325"/>
              <a:gd name="connsiteX2" fmla="*/ 438150 w 438150"/>
              <a:gd name="connsiteY2" fmla="*/ 406601 h 568325"/>
              <a:gd name="connsiteX3" fmla="*/ 438150 w 438150"/>
              <a:gd name="connsiteY3" fmla="*/ 545520 h 568325"/>
              <a:gd name="connsiteX4" fmla="*/ 438150 w 438150"/>
              <a:gd name="connsiteY4" fmla="*/ 549275 h 568325"/>
              <a:gd name="connsiteX5" fmla="*/ 284162 w 438150"/>
              <a:gd name="connsiteY5" fmla="*/ 549275 h 568325"/>
              <a:gd name="connsiteX6" fmla="*/ 284162 w 438150"/>
              <a:gd name="connsiteY6" fmla="*/ 545520 h 568325"/>
              <a:gd name="connsiteX7" fmla="*/ 284162 w 438150"/>
              <a:gd name="connsiteY7" fmla="*/ 402847 h 568325"/>
              <a:gd name="connsiteX8" fmla="*/ 344255 w 438150"/>
              <a:gd name="connsiteY8" fmla="*/ 320246 h 568325"/>
              <a:gd name="connsiteX9" fmla="*/ 352879 w 438150"/>
              <a:gd name="connsiteY9" fmla="*/ 200025 h 568325"/>
              <a:gd name="connsiteX10" fmla="*/ 356621 w 438150"/>
              <a:gd name="connsiteY10" fmla="*/ 200025 h 568325"/>
              <a:gd name="connsiteX11" fmla="*/ 367847 w 438150"/>
              <a:gd name="connsiteY11" fmla="*/ 200025 h 568325"/>
              <a:gd name="connsiteX12" fmla="*/ 379072 w 438150"/>
              <a:gd name="connsiteY12" fmla="*/ 203767 h 568325"/>
              <a:gd name="connsiteX13" fmla="*/ 409008 w 438150"/>
              <a:gd name="connsiteY13" fmla="*/ 263638 h 568325"/>
              <a:gd name="connsiteX14" fmla="*/ 360363 w 438150"/>
              <a:gd name="connsiteY14" fmla="*/ 304800 h 568325"/>
              <a:gd name="connsiteX15" fmla="*/ 311717 w 438150"/>
              <a:gd name="connsiteY15" fmla="*/ 263638 h 568325"/>
              <a:gd name="connsiteX16" fmla="*/ 352879 w 438150"/>
              <a:gd name="connsiteY16" fmla="*/ 200025 h 568325"/>
              <a:gd name="connsiteX17" fmla="*/ 100853 w 438150"/>
              <a:gd name="connsiteY17" fmla="*/ 196018 h 568325"/>
              <a:gd name="connsiteX18" fmla="*/ 254000 w 438150"/>
              <a:gd name="connsiteY18" fmla="*/ 320120 h 568325"/>
              <a:gd name="connsiteX19" fmla="*/ 254000 w 438150"/>
              <a:gd name="connsiteY19" fmla="*/ 331402 h 568325"/>
              <a:gd name="connsiteX20" fmla="*/ 254000 w 438150"/>
              <a:gd name="connsiteY20" fmla="*/ 557043 h 568325"/>
              <a:gd name="connsiteX21" fmla="*/ 254000 w 438150"/>
              <a:gd name="connsiteY21" fmla="*/ 568325 h 568325"/>
              <a:gd name="connsiteX22" fmla="*/ 0 w 438150"/>
              <a:gd name="connsiteY22" fmla="*/ 568325 h 568325"/>
              <a:gd name="connsiteX23" fmla="*/ 0 w 438150"/>
              <a:gd name="connsiteY23" fmla="*/ 560804 h 568325"/>
              <a:gd name="connsiteX24" fmla="*/ 0 w 438150"/>
              <a:gd name="connsiteY24" fmla="*/ 327642 h 568325"/>
              <a:gd name="connsiteX25" fmla="*/ 100853 w 438150"/>
              <a:gd name="connsiteY25" fmla="*/ 196018 h 568325"/>
              <a:gd name="connsiteX26" fmla="*/ 112091 w 438150"/>
              <a:gd name="connsiteY26" fmla="*/ 0 h 568325"/>
              <a:gd name="connsiteX27" fmla="*/ 115818 w 438150"/>
              <a:gd name="connsiteY27" fmla="*/ 0 h 568325"/>
              <a:gd name="connsiteX28" fmla="*/ 138181 w 438150"/>
              <a:gd name="connsiteY28" fmla="*/ 0 h 568325"/>
              <a:gd name="connsiteX29" fmla="*/ 153090 w 438150"/>
              <a:gd name="connsiteY29" fmla="*/ 3762 h 568325"/>
              <a:gd name="connsiteX30" fmla="*/ 205271 w 438150"/>
              <a:gd name="connsiteY30" fmla="*/ 101566 h 568325"/>
              <a:gd name="connsiteX31" fmla="*/ 127000 w 438150"/>
              <a:gd name="connsiteY31" fmla="*/ 169276 h 568325"/>
              <a:gd name="connsiteX32" fmla="*/ 48729 w 438150"/>
              <a:gd name="connsiteY32" fmla="*/ 101566 h 568325"/>
              <a:gd name="connsiteX33" fmla="*/ 112091 w 438150"/>
              <a:gd name="connsiteY33" fmla="*/ 0 h 568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38150" h="568325">
                <a:moveTo>
                  <a:pt x="344255" y="320246"/>
                </a:moveTo>
                <a:cubicBezTo>
                  <a:pt x="393080" y="312737"/>
                  <a:pt x="434394" y="346528"/>
                  <a:pt x="438150" y="399092"/>
                </a:cubicBezTo>
                <a:cubicBezTo>
                  <a:pt x="438150" y="399092"/>
                  <a:pt x="438150" y="402847"/>
                  <a:pt x="438150" y="406601"/>
                </a:cubicBezTo>
                <a:cubicBezTo>
                  <a:pt x="438150" y="451656"/>
                  <a:pt x="438150" y="496711"/>
                  <a:pt x="438150" y="545520"/>
                </a:cubicBezTo>
                <a:cubicBezTo>
                  <a:pt x="438150" y="545520"/>
                  <a:pt x="438150" y="545520"/>
                  <a:pt x="438150" y="549275"/>
                </a:cubicBezTo>
                <a:cubicBezTo>
                  <a:pt x="438150" y="549275"/>
                  <a:pt x="438150" y="549275"/>
                  <a:pt x="284162" y="549275"/>
                </a:cubicBezTo>
                <a:cubicBezTo>
                  <a:pt x="284162" y="549275"/>
                  <a:pt x="284162" y="545520"/>
                  <a:pt x="284162" y="545520"/>
                </a:cubicBezTo>
                <a:cubicBezTo>
                  <a:pt x="284162" y="496711"/>
                  <a:pt x="284162" y="451656"/>
                  <a:pt x="284162" y="402847"/>
                </a:cubicBezTo>
                <a:cubicBezTo>
                  <a:pt x="284162" y="361546"/>
                  <a:pt x="310453" y="327755"/>
                  <a:pt x="344255" y="320246"/>
                </a:cubicBezTo>
                <a:close/>
                <a:moveTo>
                  <a:pt x="352879" y="200025"/>
                </a:moveTo>
                <a:cubicBezTo>
                  <a:pt x="352879" y="200025"/>
                  <a:pt x="352879" y="200025"/>
                  <a:pt x="356621" y="200025"/>
                </a:cubicBezTo>
                <a:cubicBezTo>
                  <a:pt x="356621" y="200025"/>
                  <a:pt x="356621" y="200025"/>
                  <a:pt x="367847" y="200025"/>
                </a:cubicBezTo>
                <a:cubicBezTo>
                  <a:pt x="371589" y="200025"/>
                  <a:pt x="375330" y="203767"/>
                  <a:pt x="379072" y="203767"/>
                </a:cubicBezTo>
                <a:cubicBezTo>
                  <a:pt x="401524" y="211251"/>
                  <a:pt x="412750" y="237445"/>
                  <a:pt x="409008" y="263638"/>
                </a:cubicBezTo>
                <a:cubicBezTo>
                  <a:pt x="405266" y="286090"/>
                  <a:pt x="386556" y="304800"/>
                  <a:pt x="360363" y="304800"/>
                </a:cubicBezTo>
                <a:cubicBezTo>
                  <a:pt x="337911" y="304800"/>
                  <a:pt x="319201" y="286090"/>
                  <a:pt x="311717" y="263638"/>
                </a:cubicBezTo>
                <a:cubicBezTo>
                  <a:pt x="307975" y="233703"/>
                  <a:pt x="326685" y="207509"/>
                  <a:pt x="352879" y="200025"/>
                </a:cubicBezTo>
                <a:close/>
                <a:moveTo>
                  <a:pt x="100853" y="196018"/>
                </a:moveTo>
                <a:cubicBezTo>
                  <a:pt x="175559" y="180975"/>
                  <a:pt x="246529" y="241146"/>
                  <a:pt x="254000" y="320120"/>
                </a:cubicBezTo>
                <a:cubicBezTo>
                  <a:pt x="254000" y="323881"/>
                  <a:pt x="254000" y="327642"/>
                  <a:pt x="254000" y="331402"/>
                </a:cubicBezTo>
                <a:cubicBezTo>
                  <a:pt x="254000" y="406616"/>
                  <a:pt x="254000" y="481829"/>
                  <a:pt x="254000" y="557043"/>
                </a:cubicBezTo>
                <a:cubicBezTo>
                  <a:pt x="254000" y="557043"/>
                  <a:pt x="254000" y="557043"/>
                  <a:pt x="254000" y="568325"/>
                </a:cubicBezTo>
                <a:cubicBezTo>
                  <a:pt x="254000" y="568325"/>
                  <a:pt x="254000" y="568325"/>
                  <a:pt x="0" y="568325"/>
                </a:cubicBezTo>
                <a:cubicBezTo>
                  <a:pt x="0" y="564564"/>
                  <a:pt x="0" y="564564"/>
                  <a:pt x="0" y="560804"/>
                </a:cubicBezTo>
                <a:cubicBezTo>
                  <a:pt x="0" y="485590"/>
                  <a:pt x="0" y="406616"/>
                  <a:pt x="0" y="327642"/>
                </a:cubicBezTo>
                <a:cubicBezTo>
                  <a:pt x="0" y="263710"/>
                  <a:pt x="44823" y="211060"/>
                  <a:pt x="100853" y="196018"/>
                </a:cubicBezTo>
                <a:close/>
                <a:moveTo>
                  <a:pt x="112091" y="0"/>
                </a:moveTo>
                <a:cubicBezTo>
                  <a:pt x="115818" y="0"/>
                  <a:pt x="115818" y="0"/>
                  <a:pt x="115818" y="0"/>
                </a:cubicBezTo>
                <a:cubicBezTo>
                  <a:pt x="115818" y="0"/>
                  <a:pt x="115818" y="0"/>
                  <a:pt x="138181" y="0"/>
                </a:cubicBezTo>
                <a:cubicBezTo>
                  <a:pt x="141909" y="0"/>
                  <a:pt x="149363" y="3762"/>
                  <a:pt x="153090" y="3762"/>
                </a:cubicBezTo>
                <a:cubicBezTo>
                  <a:pt x="190362" y="18808"/>
                  <a:pt x="212725" y="60187"/>
                  <a:pt x="205271" y="101566"/>
                </a:cubicBezTo>
                <a:cubicBezTo>
                  <a:pt x="197816" y="139183"/>
                  <a:pt x="164272" y="169276"/>
                  <a:pt x="127000" y="169276"/>
                </a:cubicBezTo>
                <a:cubicBezTo>
                  <a:pt x="89728" y="173038"/>
                  <a:pt x="56184" y="142944"/>
                  <a:pt x="48729" y="101566"/>
                </a:cubicBezTo>
                <a:cubicBezTo>
                  <a:pt x="41275" y="52664"/>
                  <a:pt x="71092" y="7523"/>
                  <a:pt x="112091" y="0"/>
                </a:cubicBezTo>
                <a:close/>
              </a:path>
            </a:pathLst>
          </a:custGeom>
          <a:solidFill>
            <a:schemeClr val="bg1"/>
          </a:solidFill>
          <a:ln>
            <a:noFill/>
          </a:ln>
        </p:spPr>
        <p:txBody>
          <a:bodyPr vert="horz" wrap="square" lIns="83999" tIns="41999" rIns="83999" bIns="41999" numCol="1" anchor="t" anchorCtr="0" compatLnSpc="1">
            <a:noAutofit/>
          </a:bodyPr>
          <a:lstStyle/>
          <a:p>
            <a:endParaRPr lang="zh-CN" altLang="en-US" sz="2025" dirty="0">
              <a:latin typeface="Arial" panose="020B0604020202020204" pitchFamily="34" charset="0"/>
              <a:ea typeface="华文黑体" panose="02010600040101010101" charset="-122"/>
              <a:cs typeface="+mn-ea"/>
              <a:sym typeface="Arial" panose="020B0604020202020204" pitchFamily="34" charset="0"/>
            </a:endParaRPr>
          </a:p>
        </p:txBody>
      </p:sp>
      <p:sp>
        <p:nvSpPr>
          <p:cNvPr id="14" name="椭圆 13"/>
          <p:cNvSpPr/>
          <p:nvPr/>
        </p:nvSpPr>
        <p:spPr>
          <a:xfrm>
            <a:off x="3027658" y="3096633"/>
            <a:ext cx="630318" cy="630316"/>
          </a:xfrm>
          <a:prstGeom prst="ellipse">
            <a:avLst/>
          </a:prstGeom>
          <a:solidFill>
            <a:srgbClr val="42819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ym typeface="Arial" panose="020B0604020202020204" pitchFamily="34" charset="0"/>
            </a:endParaRPr>
          </a:p>
        </p:txBody>
      </p:sp>
      <p:grpSp>
        <p:nvGrpSpPr>
          <p:cNvPr id="15" name="组合 14"/>
          <p:cNvGrpSpPr/>
          <p:nvPr/>
        </p:nvGrpSpPr>
        <p:grpSpPr>
          <a:xfrm>
            <a:off x="3190884" y="3254880"/>
            <a:ext cx="313822" cy="313822"/>
            <a:chOff x="5637213" y="3511550"/>
            <a:chExt cx="376238" cy="376238"/>
          </a:xfrm>
          <a:solidFill>
            <a:schemeClr val="bg1"/>
          </a:solidFill>
        </p:grpSpPr>
        <p:sp>
          <p:nvSpPr>
            <p:cNvPr id="16" name="Freeform 50"/>
            <p:cNvSpPr>
              <a:spLocks noEditPoints="1"/>
            </p:cNvSpPr>
            <p:nvPr/>
          </p:nvSpPr>
          <p:spPr bwMode="auto">
            <a:xfrm>
              <a:off x="5637213" y="3546475"/>
              <a:ext cx="341313" cy="341313"/>
            </a:xfrm>
            <a:custGeom>
              <a:avLst/>
              <a:gdLst>
                <a:gd name="T0" fmla="*/ 92 w 184"/>
                <a:gd name="T1" fmla="*/ 184 h 184"/>
                <a:gd name="T2" fmla="*/ 184 w 184"/>
                <a:gd name="T3" fmla="*/ 92 h 184"/>
                <a:gd name="T4" fmla="*/ 173 w 184"/>
                <a:gd name="T5" fmla="*/ 49 h 184"/>
                <a:gd name="T6" fmla="*/ 171 w 184"/>
                <a:gd name="T7" fmla="*/ 49 h 184"/>
                <a:gd name="T8" fmla="*/ 170 w 184"/>
                <a:gd name="T9" fmla="*/ 49 h 184"/>
                <a:gd name="T10" fmla="*/ 158 w 184"/>
                <a:gd name="T11" fmla="*/ 48 h 184"/>
                <a:gd name="T12" fmla="*/ 149 w 184"/>
                <a:gd name="T13" fmla="*/ 56 h 184"/>
                <a:gd name="T14" fmla="*/ 160 w 184"/>
                <a:gd name="T15" fmla="*/ 92 h 184"/>
                <a:gd name="T16" fmla="*/ 92 w 184"/>
                <a:gd name="T17" fmla="*/ 160 h 184"/>
                <a:gd name="T18" fmla="*/ 24 w 184"/>
                <a:gd name="T19" fmla="*/ 92 h 184"/>
                <a:gd name="T20" fmla="*/ 92 w 184"/>
                <a:gd name="T21" fmla="*/ 24 h 184"/>
                <a:gd name="T22" fmla="*/ 128 w 184"/>
                <a:gd name="T23" fmla="*/ 35 h 184"/>
                <a:gd name="T24" fmla="*/ 135 w 184"/>
                <a:gd name="T25" fmla="*/ 27 h 184"/>
                <a:gd name="T26" fmla="*/ 134 w 184"/>
                <a:gd name="T27" fmla="*/ 14 h 184"/>
                <a:gd name="T28" fmla="*/ 134 w 184"/>
                <a:gd name="T29" fmla="*/ 10 h 184"/>
                <a:gd name="T30" fmla="*/ 92 w 184"/>
                <a:gd name="T31" fmla="*/ 0 h 184"/>
                <a:gd name="T32" fmla="*/ 0 w 184"/>
                <a:gd name="T33" fmla="*/ 92 h 184"/>
                <a:gd name="T34" fmla="*/ 92 w 184"/>
                <a:gd name="T35" fmla="*/ 184 h 184"/>
                <a:gd name="T36" fmla="*/ 92 w 184"/>
                <a:gd name="T37" fmla="*/ 184 h 184"/>
                <a:gd name="T38" fmla="*/ 92 w 184"/>
                <a:gd name="T3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4" h="184">
                  <a:moveTo>
                    <a:pt x="92" y="184"/>
                  </a:moveTo>
                  <a:cubicBezTo>
                    <a:pt x="143" y="184"/>
                    <a:pt x="184" y="143"/>
                    <a:pt x="184" y="92"/>
                  </a:cubicBezTo>
                  <a:cubicBezTo>
                    <a:pt x="184" y="76"/>
                    <a:pt x="180" y="62"/>
                    <a:pt x="173" y="49"/>
                  </a:cubicBezTo>
                  <a:cubicBezTo>
                    <a:pt x="172" y="49"/>
                    <a:pt x="172" y="49"/>
                    <a:pt x="171" y="49"/>
                  </a:cubicBezTo>
                  <a:cubicBezTo>
                    <a:pt x="170" y="49"/>
                    <a:pt x="170" y="49"/>
                    <a:pt x="170" y="49"/>
                  </a:cubicBezTo>
                  <a:cubicBezTo>
                    <a:pt x="158" y="48"/>
                    <a:pt x="158" y="48"/>
                    <a:pt x="158" y="48"/>
                  </a:cubicBezTo>
                  <a:cubicBezTo>
                    <a:pt x="149" y="56"/>
                    <a:pt x="149" y="56"/>
                    <a:pt x="149" y="56"/>
                  </a:cubicBezTo>
                  <a:cubicBezTo>
                    <a:pt x="156" y="67"/>
                    <a:pt x="160" y="79"/>
                    <a:pt x="160" y="92"/>
                  </a:cubicBezTo>
                  <a:cubicBezTo>
                    <a:pt x="160" y="129"/>
                    <a:pt x="129" y="160"/>
                    <a:pt x="92" y="160"/>
                  </a:cubicBezTo>
                  <a:cubicBezTo>
                    <a:pt x="55" y="160"/>
                    <a:pt x="24" y="129"/>
                    <a:pt x="24" y="92"/>
                  </a:cubicBezTo>
                  <a:cubicBezTo>
                    <a:pt x="24" y="55"/>
                    <a:pt x="55" y="24"/>
                    <a:pt x="92" y="24"/>
                  </a:cubicBezTo>
                  <a:cubicBezTo>
                    <a:pt x="105" y="24"/>
                    <a:pt x="117" y="28"/>
                    <a:pt x="128" y="35"/>
                  </a:cubicBezTo>
                  <a:cubicBezTo>
                    <a:pt x="135" y="27"/>
                    <a:pt x="135" y="27"/>
                    <a:pt x="135" y="27"/>
                  </a:cubicBezTo>
                  <a:cubicBezTo>
                    <a:pt x="134" y="14"/>
                    <a:pt x="134" y="14"/>
                    <a:pt x="134" y="14"/>
                  </a:cubicBezTo>
                  <a:cubicBezTo>
                    <a:pt x="134" y="12"/>
                    <a:pt x="134" y="11"/>
                    <a:pt x="134" y="10"/>
                  </a:cubicBezTo>
                  <a:cubicBezTo>
                    <a:pt x="122" y="4"/>
                    <a:pt x="107" y="0"/>
                    <a:pt x="92" y="0"/>
                  </a:cubicBezTo>
                  <a:cubicBezTo>
                    <a:pt x="41" y="0"/>
                    <a:pt x="0" y="41"/>
                    <a:pt x="0" y="92"/>
                  </a:cubicBezTo>
                  <a:cubicBezTo>
                    <a:pt x="0" y="143"/>
                    <a:pt x="41" y="184"/>
                    <a:pt x="92" y="184"/>
                  </a:cubicBezTo>
                  <a:close/>
                  <a:moveTo>
                    <a:pt x="92" y="184"/>
                  </a:moveTo>
                  <a:cubicBezTo>
                    <a:pt x="92" y="184"/>
                    <a:pt x="92" y="184"/>
                    <a:pt x="92" y="184"/>
                  </a:cubicBezTo>
                </a:path>
              </a:pathLst>
            </a:custGeom>
            <a:grpFill/>
            <a:ln>
              <a:noFill/>
            </a:ln>
          </p:spPr>
          <p:txBody>
            <a:bodyPr vert="horz" wrap="square" lIns="83999" tIns="41999" rIns="83999" bIns="41999" numCol="1" anchor="t" anchorCtr="0" compatLnSpc="1"/>
            <a:lstStyle/>
            <a:p>
              <a:endParaRPr lang="zh-CN" altLang="en-US" sz="2025" dirty="0">
                <a:latin typeface="Arial" panose="020B0604020202020204" pitchFamily="34" charset="0"/>
                <a:ea typeface="华文黑体" panose="02010600040101010101" charset="-122"/>
                <a:cs typeface="+mn-ea"/>
                <a:sym typeface="Arial" panose="020B0604020202020204" pitchFamily="34" charset="0"/>
              </a:endParaRPr>
            </a:p>
          </p:txBody>
        </p:sp>
        <p:sp>
          <p:nvSpPr>
            <p:cNvPr id="17" name="Freeform 51"/>
            <p:cNvSpPr>
              <a:spLocks noEditPoints="1"/>
            </p:cNvSpPr>
            <p:nvPr/>
          </p:nvSpPr>
          <p:spPr bwMode="auto">
            <a:xfrm>
              <a:off x="5724525" y="3633788"/>
              <a:ext cx="166688" cy="166688"/>
            </a:xfrm>
            <a:custGeom>
              <a:avLst/>
              <a:gdLst>
                <a:gd name="T0" fmla="*/ 45 w 90"/>
                <a:gd name="T1" fmla="*/ 21 h 90"/>
                <a:gd name="T2" fmla="*/ 47 w 90"/>
                <a:gd name="T3" fmla="*/ 21 h 90"/>
                <a:gd name="T4" fmla="*/ 64 w 90"/>
                <a:gd name="T5" fmla="*/ 4 h 90"/>
                <a:gd name="T6" fmla="*/ 64 w 90"/>
                <a:gd name="T7" fmla="*/ 4 h 90"/>
                <a:gd name="T8" fmla="*/ 45 w 90"/>
                <a:gd name="T9" fmla="*/ 0 h 90"/>
                <a:gd name="T10" fmla="*/ 0 w 90"/>
                <a:gd name="T11" fmla="*/ 45 h 90"/>
                <a:gd name="T12" fmla="*/ 45 w 90"/>
                <a:gd name="T13" fmla="*/ 90 h 90"/>
                <a:gd name="T14" fmla="*/ 90 w 90"/>
                <a:gd name="T15" fmla="*/ 45 h 90"/>
                <a:gd name="T16" fmla="*/ 86 w 90"/>
                <a:gd name="T17" fmla="*/ 26 h 90"/>
                <a:gd name="T18" fmla="*/ 86 w 90"/>
                <a:gd name="T19" fmla="*/ 26 h 90"/>
                <a:gd name="T20" fmla="*/ 69 w 90"/>
                <a:gd name="T21" fmla="*/ 43 h 90"/>
                <a:gd name="T22" fmla="*/ 69 w 90"/>
                <a:gd name="T23" fmla="*/ 45 h 90"/>
                <a:gd name="T24" fmla="*/ 45 w 90"/>
                <a:gd name="T25" fmla="*/ 69 h 90"/>
                <a:gd name="T26" fmla="*/ 21 w 90"/>
                <a:gd name="T27" fmla="*/ 45 h 90"/>
                <a:gd name="T28" fmla="*/ 45 w 90"/>
                <a:gd name="T29" fmla="*/ 21 h 90"/>
                <a:gd name="T30" fmla="*/ 45 w 90"/>
                <a:gd name="T31" fmla="*/ 21 h 90"/>
                <a:gd name="T32" fmla="*/ 45 w 90"/>
                <a:gd name="T33" fmla="*/ 21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 h="90">
                  <a:moveTo>
                    <a:pt x="45" y="21"/>
                  </a:moveTo>
                  <a:cubicBezTo>
                    <a:pt x="46" y="21"/>
                    <a:pt x="46" y="21"/>
                    <a:pt x="47" y="21"/>
                  </a:cubicBezTo>
                  <a:cubicBezTo>
                    <a:pt x="64" y="4"/>
                    <a:pt x="64" y="4"/>
                    <a:pt x="64" y="4"/>
                  </a:cubicBezTo>
                  <a:cubicBezTo>
                    <a:pt x="64" y="4"/>
                    <a:pt x="64" y="4"/>
                    <a:pt x="64" y="4"/>
                  </a:cubicBezTo>
                  <a:cubicBezTo>
                    <a:pt x="58" y="1"/>
                    <a:pt x="52" y="0"/>
                    <a:pt x="45" y="0"/>
                  </a:cubicBezTo>
                  <a:cubicBezTo>
                    <a:pt x="20" y="0"/>
                    <a:pt x="0" y="20"/>
                    <a:pt x="0" y="45"/>
                  </a:cubicBezTo>
                  <a:cubicBezTo>
                    <a:pt x="0" y="70"/>
                    <a:pt x="20" y="90"/>
                    <a:pt x="45" y="90"/>
                  </a:cubicBezTo>
                  <a:cubicBezTo>
                    <a:pt x="70" y="90"/>
                    <a:pt x="90" y="70"/>
                    <a:pt x="90" y="45"/>
                  </a:cubicBezTo>
                  <a:cubicBezTo>
                    <a:pt x="90" y="38"/>
                    <a:pt x="89" y="32"/>
                    <a:pt x="86" y="26"/>
                  </a:cubicBezTo>
                  <a:cubicBezTo>
                    <a:pt x="86" y="26"/>
                    <a:pt x="86" y="26"/>
                    <a:pt x="86" y="26"/>
                  </a:cubicBezTo>
                  <a:cubicBezTo>
                    <a:pt x="69" y="43"/>
                    <a:pt x="69" y="43"/>
                    <a:pt x="69" y="43"/>
                  </a:cubicBezTo>
                  <a:cubicBezTo>
                    <a:pt x="69" y="44"/>
                    <a:pt x="69" y="44"/>
                    <a:pt x="69" y="45"/>
                  </a:cubicBezTo>
                  <a:cubicBezTo>
                    <a:pt x="69" y="58"/>
                    <a:pt x="58" y="69"/>
                    <a:pt x="45" y="69"/>
                  </a:cubicBezTo>
                  <a:cubicBezTo>
                    <a:pt x="32" y="69"/>
                    <a:pt x="21" y="58"/>
                    <a:pt x="21" y="45"/>
                  </a:cubicBezTo>
                  <a:cubicBezTo>
                    <a:pt x="21" y="32"/>
                    <a:pt x="32" y="21"/>
                    <a:pt x="45" y="21"/>
                  </a:cubicBezTo>
                  <a:close/>
                  <a:moveTo>
                    <a:pt x="45" y="21"/>
                  </a:moveTo>
                  <a:cubicBezTo>
                    <a:pt x="45" y="21"/>
                    <a:pt x="45" y="21"/>
                    <a:pt x="45" y="21"/>
                  </a:cubicBezTo>
                </a:path>
              </a:pathLst>
            </a:custGeom>
            <a:grpFill/>
            <a:ln>
              <a:noFill/>
            </a:ln>
          </p:spPr>
          <p:txBody>
            <a:bodyPr vert="horz" wrap="square" lIns="83999" tIns="41999" rIns="83999" bIns="41999" numCol="1" anchor="t" anchorCtr="0" compatLnSpc="1"/>
            <a:lstStyle/>
            <a:p>
              <a:endParaRPr lang="zh-CN" altLang="en-US" sz="2025" dirty="0">
                <a:latin typeface="Arial" panose="020B0604020202020204" pitchFamily="34" charset="0"/>
                <a:ea typeface="华文黑体" panose="02010600040101010101" charset="-122"/>
                <a:cs typeface="+mn-ea"/>
                <a:sym typeface="Arial" panose="020B0604020202020204" pitchFamily="34" charset="0"/>
              </a:endParaRPr>
            </a:p>
          </p:txBody>
        </p:sp>
        <p:sp>
          <p:nvSpPr>
            <p:cNvPr id="18" name="Freeform 52"/>
            <p:cNvSpPr>
              <a:spLocks noEditPoints="1"/>
            </p:cNvSpPr>
            <p:nvPr/>
          </p:nvSpPr>
          <p:spPr bwMode="auto">
            <a:xfrm>
              <a:off x="5824538" y="3511550"/>
              <a:ext cx="188913" cy="188913"/>
            </a:xfrm>
            <a:custGeom>
              <a:avLst/>
              <a:gdLst>
                <a:gd name="T0" fmla="*/ 86 w 102"/>
                <a:gd name="T1" fmla="*/ 28 h 102"/>
                <a:gd name="T2" fmla="*/ 91 w 102"/>
                <a:gd name="T3" fmla="*/ 23 h 102"/>
                <a:gd name="T4" fmla="*/ 91 w 102"/>
                <a:gd name="T5" fmla="*/ 14 h 102"/>
                <a:gd name="T6" fmla="*/ 87 w 102"/>
                <a:gd name="T7" fmla="*/ 11 h 102"/>
                <a:gd name="T8" fmla="*/ 83 w 102"/>
                <a:gd name="T9" fmla="*/ 9 h 102"/>
                <a:gd name="T10" fmla="*/ 79 w 102"/>
                <a:gd name="T11" fmla="*/ 11 h 102"/>
                <a:gd name="T12" fmla="*/ 74 w 102"/>
                <a:gd name="T13" fmla="*/ 17 h 102"/>
                <a:gd name="T14" fmla="*/ 72 w 102"/>
                <a:gd name="T15" fmla="*/ 2 h 102"/>
                <a:gd name="T16" fmla="*/ 70 w 102"/>
                <a:gd name="T17" fmla="*/ 0 h 102"/>
                <a:gd name="T18" fmla="*/ 69 w 102"/>
                <a:gd name="T19" fmla="*/ 0 h 102"/>
                <a:gd name="T20" fmla="*/ 47 w 102"/>
                <a:gd name="T21" fmla="*/ 23 h 102"/>
                <a:gd name="T22" fmla="*/ 44 w 102"/>
                <a:gd name="T23" fmla="*/ 30 h 102"/>
                <a:gd name="T24" fmla="*/ 44 w 102"/>
                <a:gd name="T25" fmla="*/ 31 h 102"/>
                <a:gd name="T26" fmla="*/ 45 w 102"/>
                <a:gd name="T27" fmla="*/ 45 h 102"/>
                <a:gd name="T28" fmla="*/ 37 w 102"/>
                <a:gd name="T29" fmla="*/ 53 h 102"/>
                <a:gd name="T30" fmla="*/ 22 w 102"/>
                <a:gd name="T31" fmla="*/ 68 h 102"/>
                <a:gd name="T32" fmla="*/ 22 w 102"/>
                <a:gd name="T33" fmla="*/ 68 h 102"/>
                <a:gd name="T34" fmla="*/ 8 w 102"/>
                <a:gd name="T35" fmla="*/ 82 h 102"/>
                <a:gd name="T36" fmla="*/ 2 w 102"/>
                <a:gd name="T37" fmla="*/ 89 h 102"/>
                <a:gd name="T38" fmla="*/ 0 w 102"/>
                <a:gd name="T39" fmla="*/ 92 h 102"/>
                <a:gd name="T40" fmla="*/ 0 w 102"/>
                <a:gd name="T41" fmla="*/ 97 h 102"/>
                <a:gd name="T42" fmla="*/ 5 w 102"/>
                <a:gd name="T43" fmla="*/ 102 h 102"/>
                <a:gd name="T44" fmla="*/ 5 w 102"/>
                <a:gd name="T45" fmla="*/ 102 h 102"/>
                <a:gd name="T46" fmla="*/ 10 w 102"/>
                <a:gd name="T47" fmla="*/ 102 h 102"/>
                <a:gd name="T48" fmla="*/ 13 w 102"/>
                <a:gd name="T49" fmla="*/ 100 h 102"/>
                <a:gd name="T50" fmla="*/ 57 w 102"/>
                <a:gd name="T51" fmla="*/ 56 h 102"/>
                <a:gd name="T52" fmla="*/ 70 w 102"/>
                <a:gd name="T53" fmla="*/ 57 h 102"/>
                <a:gd name="T54" fmla="*/ 71 w 102"/>
                <a:gd name="T55" fmla="*/ 57 h 102"/>
                <a:gd name="T56" fmla="*/ 71 w 102"/>
                <a:gd name="T57" fmla="*/ 57 h 102"/>
                <a:gd name="T58" fmla="*/ 78 w 102"/>
                <a:gd name="T59" fmla="*/ 54 h 102"/>
                <a:gd name="T60" fmla="*/ 101 w 102"/>
                <a:gd name="T61" fmla="*/ 32 h 102"/>
                <a:gd name="T62" fmla="*/ 100 w 102"/>
                <a:gd name="T63" fmla="*/ 29 h 102"/>
                <a:gd name="T64" fmla="*/ 86 w 102"/>
                <a:gd name="T65" fmla="*/ 28 h 102"/>
                <a:gd name="T66" fmla="*/ 86 w 102"/>
                <a:gd name="T67" fmla="*/ 28 h 102"/>
                <a:gd name="T68" fmla="*/ 86 w 102"/>
                <a:gd name="T69" fmla="*/ 2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2" h="102">
                  <a:moveTo>
                    <a:pt x="86" y="28"/>
                  </a:moveTo>
                  <a:cubicBezTo>
                    <a:pt x="91" y="23"/>
                    <a:pt x="91" y="23"/>
                    <a:pt x="91" y="23"/>
                  </a:cubicBezTo>
                  <a:cubicBezTo>
                    <a:pt x="93" y="20"/>
                    <a:pt x="93" y="17"/>
                    <a:pt x="91" y="14"/>
                  </a:cubicBezTo>
                  <a:cubicBezTo>
                    <a:pt x="87" y="11"/>
                    <a:pt x="87" y="11"/>
                    <a:pt x="87" y="11"/>
                  </a:cubicBezTo>
                  <a:cubicBezTo>
                    <a:pt x="86" y="10"/>
                    <a:pt x="85" y="9"/>
                    <a:pt x="83" y="9"/>
                  </a:cubicBezTo>
                  <a:cubicBezTo>
                    <a:pt x="82" y="9"/>
                    <a:pt x="80" y="10"/>
                    <a:pt x="79" y="11"/>
                  </a:cubicBezTo>
                  <a:cubicBezTo>
                    <a:pt x="74" y="17"/>
                    <a:pt x="74" y="17"/>
                    <a:pt x="74" y="17"/>
                  </a:cubicBezTo>
                  <a:cubicBezTo>
                    <a:pt x="72" y="2"/>
                    <a:pt x="72" y="2"/>
                    <a:pt x="72" y="2"/>
                  </a:cubicBezTo>
                  <a:cubicBezTo>
                    <a:pt x="72" y="0"/>
                    <a:pt x="71" y="0"/>
                    <a:pt x="70" y="0"/>
                  </a:cubicBezTo>
                  <a:cubicBezTo>
                    <a:pt x="70" y="0"/>
                    <a:pt x="69" y="0"/>
                    <a:pt x="69" y="0"/>
                  </a:cubicBezTo>
                  <a:cubicBezTo>
                    <a:pt x="47" y="23"/>
                    <a:pt x="47" y="23"/>
                    <a:pt x="47" y="23"/>
                  </a:cubicBezTo>
                  <a:cubicBezTo>
                    <a:pt x="45" y="25"/>
                    <a:pt x="44" y="28"/>
                    <a:pt x="44" y="30"/>
                  </a:cubicBezTo>
                  <a:cubicBezTo>
                    <a:pt x="44" y="31"/>
                    <a:pt x="44" y="31"/>
                    <a:pt x="44" y="31"/>
                  </a:cubicBezTo>
                  <a:cubicBezTo>
                    <a:pt x="45" y="45"/>
                    <a:pt x="45" y="45"/>
                    <a:pt x="45" y="45"/>
                  </a:cubicBezTo>
                  <a:cubicBezTo>
                    <a:pt x="37" y="53"/>
                    <a:pt x="37" y="53"/>
                    <a:pt x="37" y="53"/>
                  </a:cubicBezTo>
                  <a:cubicBezTo>
                    <a:pt x="22" y="68"/>
                    <a:pt x="22" y="68"/>
                    <a:pt x="22" y="68"/>
                  </a:cubicBezTo>
                  <a:cubicBezTo>
                    <a:pt x="22" y="68"/>
                    <a:pt x="22" y="68"/>
                    <a:pt x="22" y="68"/>
                  </a:cubicBezTo>
                  <a:cubicBezTo>
                    <a:pt x="8" y="82"/>
                    <a:pt x="8" y="82"/>
                    <a:pt x="8" y="82"/>
                  </a:cubicBezTo>
                  <a:cubicBezTo>
                    <a:pt x="2" y="89"/>
                    <a:pt x="2" y="89"/>
                    <a:pt x="2" y="89"/>
                  </a:cubicBezTo>
                  <a:cubicBezTo>
                    <a:pt x="1" y="90"/>
                    <a:pt x="0" y="91"/>
                    <a:pt x="0" y="92"/>
                  </a:cubicBezTo>
                  <a:cubicBezTo>
                    <a:pt x="0" y="97"/>
                    <a:pt x="0" y="97"/>
                    <a:pt x="0" y="97"/>
                  </a:cubicBezTo>
                  <a:cubicBezTo>
                    <a:pt x="0" y="100"/>
                    <a:pt x="2" y="102"/>
                    <a:pt x="5" y="102"/>
                  </a:cubicBezTo>
                  <a:cubicBezTo>
                    <a:pt x="5" y="102"/>
                    <a:pt x="5" y="102"/>
                    <a:pt x="5" y="102"/>
                  </a:cubicBezTo>
                  <a:cubicBezTo>
                    <a:pt x="10" y="102"/>
                    <a:pt x="10" y="102"/>
                    <a:pt x="10" y="102"/>
                  </a:cubicBezTo>
                  <a:cubicBezTo>
                    <a:pt x="11" y="102"/>
                    <a:pt x="12" y="101"/>
                    <a:pt x="13" y="100"/>
                  </a:cubicBezTo>
                  <a:cubicBezTo>
                    <a:pt x="57" y="56"/>
                    <a:pt x="57" y="56"/>
                    <a:pt x="57" y="56"/>
                  </a:cubicBezTo>
                  <a:cubicBezTo>
                    <a:pt x="70" y="57"/>
                    <a:pt x="70" y="57"/>
                    <a:pt x="70" y="57"/>
                  </a:cubicBezTo>
                  <a:cubicBezTo>
                    <a:pt x="71" y="57"/>
                    <a:pt x="71" y="57"/>
                    <a:pt x="71" y="57"/>
                  </a:cubicBezTo>
                  <a:cubicBezTo>
                    <a:pt x="71" y="57"/>
                    <a:pt x="71" y="57"/>
                    <a:pt x="71" y="57"/>
                  </a:cubicBezTo>
                  <a:cubicBezTo>
                    <a:pt x="74" y="57"/>
                    <a:pt x="77" y="56"/>
                    <a:pt x="78" y="54"/>
                  </a:cubicBezTo>
                  <a:cubicBezTo>
                    <a:pt x="101" y="32"/>
                    <a:pt x="101" y="32"/>
                    <a:pt x="101" y="32"/>
                  </a:cubicBezTo>
                  <a:cubicBezTo>
                    <a:pt x="102" y="31"/>
                    <a:pt x="101" y="29"/>
                    <a:pt x="100" y="29"/>
                  </a:cubicBezTo>
                  <a:lnTo>
                    <a:pt x="86" y="28"/>
                  </a:lnTo>
                  <a:close/>
                  <a:moveTo>
                    <a:pt x="86" y="28"/>
                  </a:moveTo>
                  <a:cubicBezTo>
                    <a:pt x="86" y="28"/>
                    <a:pt x="86" y="28"/>
                    <a:pt x="86" y="28"/>
                  </a:cubicBezTo>
                </a:path>
              </a:pathLst>
            </a:custGeom>
            <a:grpFill/>
            <a:ln>
              <a:noFill/>
            </a:ln>
          </p:spPr>
          <p:txBody>
            <a:bodyPr vert="horz" wrap="square" lIns="83999" tIns="41999" rIns="83999" bIns="41999" numCol="1" anchor="t" anchorCtr="0" compatLnSpc="1"/>
            <a:lstStyle/>
            <a:p>
              <a:endParaRPr lang="zh-CN" altLang="en-US" sz="2025" dirty="0">
                <a:latin typeface="Arial" panose="020B0604020202020204" pitchFamily="34" charset="0"/>
                <a:ea typeface="华文黑体" panose="02010600040101010101" charset="-122"/>
                <a:cs typeface="+mn-ea"/>
                <a:sym typeface="Arial" panose="020B0604020202020204" pitchFamily="34" charset="0"/>
              </a:endParaRPr>
            </a:p>
          </p:txBody>
        </p:sp>
      </p:grpSp>
      <p:sp>
        <p:nvSpPr>
          <p:cNvPr id="19" name="任意多边形 133"/>
          <p:cNvSpPr/>
          <p:nvPr/>
        </p:nvSpPr>
        <p:spPr>
          <a:xfrm rot="16200000" flipH="1">
            <a:off x="6813510" y="-851589"/>
            <a:ext cx="1203336" cy="5919303"/>
          </a:xfrm>
          <a:custGeom>
            <a:avLst/>
            <a:gdLst>
              <a:gd name="connsiteX0" fmla="*/ 1632490 w 1632490"/>
              <a:gd name="connsiteY0" fmla="*/ 7785467 h 8030341"/>
              <a:gd name="connsiteX1" fmla="*/ 1632490 w 1632490"/>
              <a:gd name="connsiteY1" fmla="*/ 244875 h 8030341"/>
              <a:gd name="connsiteX2" fmla="*/ 816246 w 1632490"/>
              <a:gd name="connsiteY2" fmla="*/ 0 h 8030341"/>
              <a:gd name="connsiteX3" fmla="*/ 1 w 1632490"/>
              <a:gd name="connsiteY3" fmla="*/ 244875 h 8030341"/>
              <a:gd name="connsiteX4" fmla="*/ 1 w 1632490"/>
              <a:gd name="connsiteY4" fmla="*/ 6297784 h 8030341"/>
              <a:gd name="connsiteX5" fmla="*/ 0 w 1632490"/>
              <a:gd name="connsiteY5" fmla="*/ 6297785 h 8030341"/>
              <a:gd name="connsiteX6" fmla="*/ 1 w 1632490"/>
              <a:gd name="connsiteY6" fmla="*/ 6297785 h 8030341"/>
              <a:gd name="connsiteX7" fmla="*/ 1 w 1632490"/>
              <a:gd name="connsiteY7" fmla="*/ 6297785 h 8030341"/>
              <a:gd name="connsiteX8" fmla="*/ 0 w 1632490"/>
              <a:gd name="connsiteY8" fmla="*/ 6297785 h 8030341"/>
              <a:gd name="connsiteX9" fmla="*/ 0 w 1632490"/>
              <a:gd name="connsiteY9" fmla="*/ 7785468 h 8030341"/>
              <a:gd name="connsiteX10" fmla="*/ 816246 w 1632490"/>
              <a:gd name="connsiteY10" fmla="*/ 8030341 h 8030341"/>
              <a:gd name="connsiteX11" fmla="*/ 1632490 w 1632490"/>
              <a:gd name="connsiteY11" fmla="*/ 7785468 h 8030341"/>
              <a:gd name="connsiteX12" fmla="*/ 1632490 w 1632490"/>
              <a:gd name="connsiteY12" fmla="*/ 7785467 h 8030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32490" h="8030341">
                <a:moveTo>
                  <a:pt x="1632490" y="7785467"/>
                </a:moveTo>
                <a:lnTo>
                  <a:pt x="1632490" y="244875"/>
                </a:lnTo>
                <a:lnTo>
                  <a:pt x="816246" y="0"/>
                </a:lnTo>
                <a:lnTo>
                  <a:pt x="1" y="244875"/>
                </a:lnTo>
                <a:lnTo>
                  <a:pt x="1" y="6297784"/>
                </a:lnTo>
                <a:lnTo>
                  <a:pt x="0" y="6297785"/>
                </a:lnTo>
                <a:lnTo>
                  <a:pt x="1" y="6297785"/>
                </a:lnTo>
                <a:lnTo>
                  <a:pt x="1" y="6297785"/>
                </a:lnTo>
                <a:lnTo>
                  <a:pt x="0" y="6297785"/>
                </a:lnTo>
                <a:lnTo>
                  <a:pt x="0" y="7785468"/>
                </a:lnTo>
                <a:lnTo>
                  <a:pt x="816246" y="8030341"/>
                </a:lnTo>
                <a:lnTo>
                  <a:pt x="1632490" y="7785468"/>
                </a:lnTo>
                <a:lnTo>
                  <a:pt x="1632490" y="778546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25" dirty="0">
              <a:solidFill>
                <a:schemeClr val="tx1"/>
              </a:solidFill>
              <a:latin typeface="Arial" panose="020B0604020202020204" pitchFamily="34" charset="0"/>
              <a:ea typeface="华文黑体" panose="02010600040101010101" charset="-122"/>
              <a:cs typeface="+mn-ea"/>
              <a:sym typeface="Arial" panose="020B0604020202020204" pitchFamily="34" charset="0"/>
            </a:endParaRPr>
          </a:p>
        </p:txBody>
      </p:sp>
      <p:sp>
        <p:nvSpPr>
          <p:cNvPr id="20" name="任意多边形 137"/>
          <p:cNvSpPr/>
          <p:nvPr/>
        </p:nvSpPr>
        <p:spPr>
          <a:xfrm rot="5400000">
            <a:off x="9526321" y="1861222"/>
            <a:ext cx="1203335" cy="493683"/>
          </a:xfrm>
          <a:custGeom>
            <a:avLst/>
            <a:gdLst>
              <a:gd name="connsiteX0" fmla="*/ 1632489 w 1632489"/>
              <a:gd name="connsiteY0" fmla="*/ 244873 h 669748"/>
              <a:gd name="connsiteX1" fmla="*/ 816245 w 1632489"/>
              <a:gd name="connsiteY1" fmla="*/ 0 h 669748"/>
              <a:gd name="connsiteX2" fmla="*/ 0 w 1632489"/>
              <a:gd name="connsiteY2" fmla="*/ 244873 h 669748"/>
              <a:gd name="connsiteX3" fmla="*/ 1632489 w 1632489"/>
              <a:gd name="connsiteY3" fmla="*/ 648921 h 669748"/>
              <a:gd name="connsiteX4" fmla="*/ 1632489 w 1632489"/>
              <a:gd name="connsiteY4" fmla="*/ 244874 h 669748"/>
              <a:gd name="connsiteX5" fmla="*/ 0 w 1632489"/>
              <a:gd name="connsiteY5" fmla="*/ 244874 h 669748"/>
              <a:gd name="connsiteX6" fmla="*/ 0 w 1632489"/>
              <a:gd name="connsiteY6" fmla="*/ 648921 h 669748"/>
              <a:gd name="connsiteX7" fmla="*/ 816246 w 1632489"/>
              <a:gd name="connsiteY7" fmla="*/ 404048 h 669748"/>
              <a:gd name="connsiteX8" fmla="*/ 1632489 w 1632489"/>
              <a:gd name="connsiteY8" fmla="*/ 669748 h 669748"/>
              <a:gd name="connsiteX9" fmla="*/ 1632489 w 1632489"/>
              <a:gd name="connsiteY9" fmla="*/ 669747 h 669748"/>
              <a:gd name="connsiteX10" fmla="*/ 0 w 1632489"/>
              <a:gd name="connsiteY10" fmla="*/ 669747 h 669748"/>
              <a:gd name="connsiteX11" fmla="*/ 0 w 1632489"/>
              <a:gd name="connsiteY11" fmla="*/ 669748 h 66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2489" h="669748">
                <a:moveTo>
                  <a:pt x="1632489" y="244873"/>
                </a:moveTo>
                <a:lnTo>
                  <a:pt x="816245" y="0"/>
                </a:lnTo>
                <a:lnTo>
                  <a:pt x="0" y="244873"/>
                </a:lnTo>
                <a:close/>
                <a:moveTo>
                  <a:pt x="1632489" y="648921"/>
                </a:moveTo>
                <a:lnTo>
                  <a:pt x="1632489" y="244874"/>
                </a:lnTo>
                <a:lnTo>
                  <a:pt x="0" y="244874"/>
                </a:lnTo>
                <a:lnTo>
                  <a:pt x="0" y="648921"/>
                </a:lnTo>
                <a:lnTo>
                  <a:pt x="816246" y="404048"/>
                </a:lnTo>
                <a:close/>
                <a:moveTo>
                  <a:pt x="1632489" y="669748"/>
                </a:moveTo>
                <a:lnTo>
                  <a:pt x="1632489" y="669747"/>
                </a:lnTo>
                <a:lnTo>
                  <a:pt x="0" y="669747"/>
                </a:lnTo>
                <a:lnTo>
                  <a:pt x="0" y="669748"/>
                </a:lnTo>
                <a:close/>
              </a:path>
            </a:pathLst>
          </a:custGeom>
          <a:solidFill>
            <a:srgbClr val="4281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25" dirty="0">
              <a:solidFill>
                <a:schemeClr val="tx1"/>
              </a:solidFill>
              <a:latin typeface="Arial" panose="020B0604020202020204" pitchFamily="34" charset="0"/>
              <a:ea typeface="华文黑体" panose="02010600040101010101" charset="-122"/>
              <a:cs typeface="+mn-ea"/>
              <a:sym typeface="Arial" panose="020B0604020202020204" pitchFamily="34" charset="0"/>
            </a:endParaRPr>
          </a:p>
        </p:txBody>
      </p:sp>
      <p:sp>
        <p:nvSpPr>
          <p:cNvPr id="21" name="TextBox 8"/>
          <p:cNvSpPr txBox="1"/>
          <p:nvPr/>
        </p:nvSpPr>
        <p:spPr>
          <a:xfrm>
            <a:off x="4977896" y="1825332"/>
            <a:ext cx="384721" cy="430887"/>
          </a:xfrm>
          <a:prstGeom prst="rect">
            <a:avLst/>
          </a:prstGeom>
          <a:noFill/>
        </p:spPr>
        <p:txBody>
          <a:bodyPr wrap="none" lIns="0" tIns="0" rIns="0" bIns="0" rtlCol="0">
            <a:spAutoFit/>
          </a:bodyPr>
          <a:lstStyle/>
          <a:p>
            <a:pPr algn="ctr"/>
            <a:r>
              <a:rPr lang="en-US" altLang="zh-CN" sz="2800" dirty="0">
                <a:latin typeface="华文黑体" panose="02010600040101010101" charset="-122"/>
                <a:ea typeface="华文黑体" panose="02010600040101010101" charset="-122"/>
                <a:cs typeface="+mn-ea"/>
                <a:sym typeface="Arial" panose="020B0604020202020204" pitchFamily="34" charset="0"/>
              </a:rPr>
              <a:t>01</a:t>
            </a:r>
            <a:endParaRPr lang="zh-CN" altLang="en-US" sz="2800" dirty="0">
              <a:latin typeface="华文黑体" panose="02010600040101010101" charset="-122"/>
              <a:ea typeface="华文黑体" panose="02010600040101010101" charset="-122"/>
              <a:cs typeface="+mn-ea"/>
              <a:sym typeface="Arial" panose="020B0604020202020204" pitchFamily="34" charset="0"/>
            </a:endParaRPr>
          </a:p>
        </p:txBody>
      </p:sp>
      <p:sp>
        <p:nvSpPr>
          <p:cNvPr id="22" name="任意多边形 140"/>
          <p:cNvSpPr/>
          <p:nvPr/>
        </p:nvSpPr>
        <p:spPr>
          <a:xfrm rot="16200000" flipH="1">
            <a:off x="6813510" y="452139"/>
            <a:ext cx="1203336" cy="5919303"/>
          </a:xfrm>
          <a:custGeom>
            <a:avLst/>
            <a:gdLst>
              <a:gd name="connsiteX0" fmla="*/ 1632490 w 1632490"/>
              <a:gd name="connsiteY0" fmla="*/ 7785467 h 8030341"/>
              <a:gd name="connsiteX1" fmla="*/ 1632490 w 1632490"/>
              <a:gd name="connsiteY1" fmla="*/ 244875 h 8030341"/>
              <a:gd name="connsiteX2" fmla="*/ 816246 w 1632490"/>
              <a:gd name="connsiteY2" fmla="*/ 0 h 8030341"/>
              <a:gd name="connsiteX3" fmla="*/ 1 w 1632490"/>
              <a:gd name="connsiteY3" fmla="*/ 244875 h 8030341"/>
              <a:gd name="connsiteX4" fmla="*/ 1 w 1632490"/>
              <a:gd name="connsiteY4" fmla="*/ 6297784 h 8030341"/>
              <a:gd name="connsiteX5" fmla="*/ 0 w 1632490"/>
              <a:gd name="connsiteY5" fmla="*/ 6297785 h 8030341"/>
              <a:gd name="connsiteX6" fmla="*/ 1 w 1632490"/>
              <a:gd name="connsiteY6" fmla="*/ 6297785 h 8030341"/>
              <a:gd name="connsiteX7" fmla="*/ 1 w 1632490"/>
              <a:gd name="connsiteY7" fmla="*/ 6297785 h 8030341"/>
              <a:gd name="connsiteX8" fmla="*/ 0 w 1632490"/>
              <a:gd name="connsiteY8" fmla="*/ 6297785 h 8030341"/>
              <a:gd name="connsiteX9" fmla="*/ 0 w 1632490"/>
              <a:gd name="connsiteY9" fmla="*/ 7785468 h 8030341"/>
              <a:gd name="connsiteX10" fmla="*/ 816246 w 1632490"/>
              <a:gd name="connsiteY10" fmla="*/ 8030341 h 8030341"/>
              <a:gd name="connsiteX11" fmla="*/ 1632490 w 1632490"/>
              <a:gd name="connsiteY11" fmla="*/ 7785468 h 8030341"/>
              <a:gd name="connsiteX12" fmla="*/ 1632490 w 1632490"/>
              <a:gd name="connsiteY12" fmla="*/ 7785467 h 8030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32490" h="8030341">
                <a:moveTo>
                  <a:pt x="1632490" y="7785467"/>
                </a:moveTo>
                <a:lnTo>
                  <a:pt x="1632490" y="244875"/>
                </a:lnTo>
                <a:lnTo>
                  <a:pt x="816246" y="0"/>
                </a:lnTo>
                <a:lnTo>
                  <a:pt x="1" y="244875"/>
                </a:lnTo>
                <a:lnTo>
                  <a:pt x="1" y="6297784"/>
                </a:lnTo>
                <a:lnTo>
                  <a:pt x="0" y="6297785"/>
                </a:lnTo>
                <a:lnTo>
                  <a:pt x="1" y="6297785"/>
                </a:lnTo>
                <a:lnTo>
                  <a:pt x="1" y="6297785"/>
                </a:lnTo>
                <a:lnTo>
                  <a:pt x="0" y="6297785"/>
                </a:lnTo>
                <a:lnTo>
                  <a:pt x="0" y="7785468"/>
                </a:lnTo>
                <a:lnTo>
                  <a:pt x="816246" y="8030341"/>
                </a:lnTo>
                <a:lnTo>
                  <a:pt x="1632490" y="7785468"/>
                </a:lnTo>
                <a:lnTo>
                  <a:pt x="1632490" y="778546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25" dirty="0">
              <a:solidFill>
                <a:schemeClr val="tx1"/>
              </a:solidFill>
              <a:latin typeface="Arial" panose="020B0604020202020204" pitchFamily="34" charset="0"/>
              <a:ea typeface="华文黑体" panose="02010600040101010101" charset="-122"/>
              <a:cs typeface="+mn-ea"/>
              <a:sym typeface="Arial" panose="020B0604020202020204" pitchFamily="34" charset="0"/>
            </a:endParaRPr>
          </a:p>
        </p:txBody>
      </p:sp>
      <p:sp>
        <p:nvSpPr>
          <p:cNvPr id="23" name="任意多边形 142"/>
          <p:cNvSpPr/>
          <p:nvPr/>
        </p:nvSpPr>
        <p:spPr>
          <a:xfrm rot="5400000">
            <a:off x="9526321" y="3164950"/>
            <a:ext cx="1203335" cy="493683"/>
          </a:xfrm>
          <a:custGeom>
            <a:avLst/>
            <a:gdLst>
              <a:gd name="connsiteX0" fmla="*/ 1632489 w 1632489"/>
              <a:gd name="connsiteY0" fmla="*/ 244873 h 669748"/>
              <a:gd name="connsiteX1" fmla="*/ 816245 w 1632489"/>
              <a:gd name="connsiteY1" fmla="*/ 0 h 669748"/>
              <a:gd name="connsiteX2" fmla="*/ 0 w 1632489"/>
              <a:gd name="connsiteY2" fmla="*/ 244873 h 669748"/>
              <a:gd name="connsiteX3" fmla="*/ 1632489 w 1632489"/>
              <a:gd name="connsiteY3" fmla="*/ 648921 h 669748"/>
              <a:gd name="connsiteX4" fmla="*/ 1632489 w 1632489"/>
              <a:gd name="connsiteY4" fmla="*/ 244874 h 669748"/>
              <a:gd name="connsiteX5" fmla="*/ 0 w 1632489"/>
              <a:gd name="connsiteY5" fmla="*/ 244874 h 669748"/>
              <a:gd name="connsiteX6" fmla="*/ 0 w 1632489"/>
              <a:gd name="connsiteY6" fmla="*/ 648921 h 669748"/>
              <a:gd name="connsiteX7" fmla="*/ 816246 w 1632489"/>
              <a:gd name="connsiteY7" fmla="*/ 404048 h 669748"/>
              <a:gd name="connsiteX8" fmla="*/ 1632489 w 1632489"/>
              <a:gd name="connsiteY8" fmla="*/ 669748 h 669748"/>
              <a:gd name="connsiteX9" fmla="*/ 1632489 w 1632489"/>
              <a:gd name="connsiteY9" fmla="*/ 669747 h 669748"/>
              <a:gd name="connsiteX10" fmla="*/ 0 w 1632489"/>
              <a:gd name="connsiteY10" fmla="*/ 669747 h 669748"/>
              <a:gd name="connsiteX11" fmla="*/ 0 w 1632489"/>
              <a:gd name="connsiteY11" fmla="*/ 669748 h 66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2489" h="669748">
                <a:moveTo>
                  <a:pt x="1632489" y="244873"/>
                </a:moveTo>
                <a:lnTo>
                  <a:pt x="816245" y="0"/>
                </a:lnTo>
                <a:lnTo>
                  <a:pt x="0" y="244873"/>
                </a:lnTo>
                <a:close/>
                <a:moveTo>
                  <a:pt x="1632489" y="648921"/>
                </a:moveTo>
                <a:lnTo>
                  <a:pt x="1632489" y="244874"/>
                </a:lnTo>
                <a:lnTo>
                  <a:pt x="0" y="244874"/>
                </a:lnTo>
                <a:lnTo>
                  <a:pt x="0" y="648921"/>
                </a:lnTo>
                <a:lnTo>
                  <a:pt x="816246" y="404048"/>
                </a:lnTo>
                <a:close/>
                <a:moveTo>
                  <a:pt x="1632489" y="669748"/>
                </a:moveTo>
                <a:lnTo>
                  <a:pt x="1632489" y="669747"/>
                </a:lnTo>
                <a:lnTo>
                  <a:pt x="0" y="669747"/>
                </a:lnTo>
                <a:lnTo>
                  <a:pt x="0" y="669748"/>
                </a:lnTo>
                <a:close/>
              </a:path>
            </a:pathLst>
          </a:custGeom>
          <a:solidFill>
            <a:srgbClr val="4281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25" dirty="0">
              <a:solidFill>
                <a:schemeClr val="tx1"/>
              </a:solidFill>
              <a:latin typeface="Arial" panose="020B0604020202020204" pitchFamily="34" charset="0"/>
              <a:ea typeface="华文黑体" panose="02010600040101010101" charset="-122"/>
              <a:cs typeface="+mn-ea"/>
              <a:sym typeface="Arial" panose="020B0604020202020204" pitchFamily="34" charset="0"/>
            </a:endParaRPr>
          </a:p>
        </p:txBody>
      </p:sp>
      <p:sp>
        <p:nvSpPr>
          <p:cNvPr id="24" name="TextBox 8"/>
          <p:cNvSpPr txBox="1"/>
          <p:nvPr/>
        </p:nvSpPr>
        <p:spPr>
          <a:xfrm>
            <a:off x="4976165" y="3126122"/>
            <a:ext cx="384721" cy="430887"/>
          </a:xfrm>
          <a:prstGeom prst="rect">
            <a:avLst/>
          </a:prstGeom>
          <a:noFill/>
        </p:spPr>
        <p:txBody>
          <a:bodyPr wrap="none" lIns="0" tIns="0" rIns="0" bIns="0" rtlCol="0">
            <a:spAutoFit/>
          </a:bodyPr>
          <a:lstStyle/>
          <a:p>
            <a:pPr algn="ctr"/>
            <a:r>
              <a:rPr lang="en-US" altLang="zh-CN" sz="2800" dirty="0">
                <a:latin typeface="华文黑体" panose="02010600040101010101" charset="-122"/>
                <a:ea typeface="华文黑体" panose="02010600040101010101" charset="-122"/>
                <a:cs typeface="+mn-ea"/>
                <a:sym typeface="Arial" panose="020B0604020202020204" pitchFamily="34" charset="0"/>
              </a:rPr>
              <a:t>02</a:t>
            </a:r>
            <a:endParaRPr lang="zh-CN" altLang="en-US" sz="2800" dirty="0">
              <a:latin typeface="华文黑体" panose="02010600040101010101" charset="-122"/>
              <a:ea typeface="华文黑体" panose="02010600040101010101" charset="-122"/>
              <a:cs typeface="+mn-ea"/>
              <a:sym typeface="Arial" panose="020B0604020202020204" pitchFamily="34" charset="0"/>
            </a:endParaRPr>
          </a:p>
        </p:txBody>
      </p:sp>
      <p:sp>
        <p:nvSpPr>
          <p:cNvPr id="25" name="任意多边形 147"/>
          <p:cNvSpPr/>
          <p:nvPr/>
        </p:nvSpPr>
        <p:spPr>
          <a:xfrm rot="16200000" flipH="1">
            <a:off x="6813510" y="1755866"/>
            <a:ext cx="1203336" cy="5919303"/>
          </a:xfrm>
          <a:custGeom>
            <a:avLst/>
            <a:gdLst>
              <a:gd name="connsiteX0" fmla="*/ 1632490 w 1632490"/>
              <a:gd name="connsiteY0" fmla="*/ 7785467 h 8030341"/>
              <a:gd name="connsiteX1" fmla="*/ 1632490 w 1632490"/>
              <a:gd name="connsiteY1" fmla="*/ 244875 h 8030341"/>
              <a:gd name="connsiteX2" fmla="*/ 816246 w 1632490"/>
              <a:gd name="connsiteY2" fmla="*/ 0 h 8030341"/>
              <a:gd name="connsiteX3" fmla="*/ 1 w 1632490"/>
              <a:gd name="connsiteY3" fmla="*/ 244875 h 8030341"/>
              <a:gd name="connsiteX4" fmla="*/ 1 w 1632490"/>
              <a:gd name="connsiteY4" fmla="*/ 6297784 h 8030341"/>
              <a:gd name="connsiteX5" fmla="*/ 0 w 1632490"/>
              <a:gd name="connsiteY5" fmla="*/ 6297785 h 8030341"/>
              <a:gd name="connsiteX6" fmla="*/ 1 w 1632490"/>
              <a:gd name="connsiteY6" fmla="*/ 6297785 h 8030341"/>
              <a:gd name="connsiteX7" fmla="*/ 1 w 1632490"/>
              <a:gd name="connsiteY7" fmla="*/ 6297785 h 8030341"/>
              <a:gd name="connsiteX8" fmla="*/ 0 w 1632490"/>
              <a:gd name="connsiteY8" fmla="*/ 6297785 h 8030341"/>
              <a:gd name="connsiteX9" fmla="*/ 0 w 1632490"/>
              <a:gd name="connsiteY9" fmla="*/ 7785468 h 8030341"/>
              <a:gd name="connsiteX10" fmla="*/ 816246 w 1632490"/>
              <a:gd name="connsiteY10" fmla="*/ 8030341 h 8030341"/>
              <a:gd name="connsiteX11" fmla="*/ 1632490 w 1632490"/>
              <a:gd name="connsiteY11" fmla="*/ 7785468 h 8030341"/>
              <a:gd name="connsiteX12" fmla="*/ 1632490 w 1632490"/>
              <a:gd name="connsiteY12" fmla="*/ 7785467 h 8030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32490" h="8030341">
                <a:moveTo>
                  <a:pt x="1632490" y="7785467"/>
                </a:moveTo>
                <a:lnTo>
                  <a:pt x="1632490" y="244875"/>
                </a:lnTo>
                <a:lnTo>
                  <a:pt x="816246" y="0"/>
                </a:lnTo>
                <a:lnTo>
                  <a:pt x="1" y="244875"/>
                </a:lnTo>
                <a:lnTo>
                  <a:pt x="1" y="6297784"/>
                </a:lnTo>
                <a:lnTo>
                  <a:pt x="0" y="6297785"/>
                </a:lnTo>
                <a:lnTo>
                  <a:pt x="1" y="6297785"/>
                </a:lnTo>
                <a:lnTo>
                  <a:pt x="1" y="6297785"/>
                </a:lnTo>
                <a:lnTo>
                  <a:pt x="0" y="6297785"/>
                </a:lnTo>
                <a:lnTo>
                  <a:pt x="0" y="7785468"/>
                </a:lnTo>
                <a:lnTo>
                  <a:pt x="816246" y="8030341"/>
                </a:lnTo>
                <a:lnTo>
                  <a:pt x="1632490" y="7785468"/>
                </a:lnTo>
                <a:lnTo>
                  <a:pt x="1632490" y="7785467"/>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25" dirty="0">
              <a:solidFill>
                <a:schemeClr val="tx1"/>
              </a:solidFill>
              <a:latin typeface="Arial" panose="020B0604020202020204" pitchFamily="34" charset="0"/>
              <a:ea typeface="华文黑体" panose="02010600040101010101" charset="-122"/>
              <a:cs typeface="+mn-ea"/>
              <a:sym typeface="Arial" panose="020B0604020202020204" pitchFamily="34" charset="0"/>
            </a:endParaRPr>
          </a:p>
        </p:txBody>
      </p:sp>
      <p:sp>
        <p:nvSpPr>
          <p:cNvPr id="26" name="任意多边形 149"/>
          <p:cNvSpPr/>
          <p:nvPr/>
        </p:nvSpPr>
        <p:spPr>
          <a:xfrm rot="5400000">
            <a:off x="9526321" y="4468677"/>
            <a:ext cx="1203335" cy="493683"/>
          </a:xfrm>
          <a:custGeom>
            <a:avLst/>
            <a:gdLst>
              <a:gd name="connsiteX0" fmla="*/ 1632489 w 1632489"/>
              <a:gd name="connsiteY0" fmla="*/ 244873 h 669748"/>
              <a:gd name="connsiteX1" fmla="*/ 816245 w 1632489"/>
              <a:gd name="connsiteY1" fmla="*/ 0 h 669748"/>
              <a:gd name="connsiteX2" fmla="*/ 0 w 1632489"/>
              <a:gd name="connsiteY2" fmla="*/ 244873 h 669748"/>
              <a:gd name="connsiteX3" fmla="*/ 1632489 w 1632489"/>
              <a:gd name="connsiteY3" fmla="*/ 648921 h 669748"/>
              <a:gd name="connsiteX4" fmla="*/ 1632489 w 1632489"/>
              <a:gd name="connsiteY4" fmla="*/ 244874 h 669748"/>
              <a:gd name="connsiteX5" fmla="*/ 0 w 1632489"/>
              <a:gd name="connsiteY5" fmla="*/ 244874 h 669748"/>
              <a:gd name="connsiteX6" fmla="*/ 0 w 1632489"/>
              <a:gd name="connsiteY6" fmla="*/ 648921 h 669748"/>
              <a:gd name="connsiteX7" fmla="*/ 816246 w 1632489"/>
              <a:gd name="connsiteY7" fmla="*/ 404048 h 669748"/>
              <a:gd name="connsiteX8" fmla="*/ 1632489 w 1632489"/>
              <a:gd name="connsiteY8" fmla="*/ 669748 h 669748"/>
              <a:gd name="connsiteX9" fmla="*/ 1632489 w 1632489"/>
              <a:gd name="connsiteY9" fmla="*/ 669747 h 669748"/>
              <a:gd name="connsiteX10" fmla="*/ 0 w 1632489"/>
              <a:gd name="connsiteY10" fmla="*/ 669747 h 669748"/>
              <a:gd name="connsiteX11" fmla="*/ 0 w 1632489"/>
              <a:gd name="connsiteY11" fmla="*/ 669748 h 66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2489" h="669748">
                <a:moveTo>
                  <a:pt x="1632489" y="244873"/>
                </a:moveTo>
                <a:lnTo>
                  <a:pt x="816245" y="0"/>
                </a:lnTo>
                <a:lnTo>
                  <a:pt x="0" y="244873"/>
                </a:lnTo>
                <a:close/>
                <a:moveTo>
                  <a:pt x="1632489" y="648921"/>
                </a:moveTo>
                <a:lnTo>
                  <a:pt x="1632489" y="244874"/>
                </a:lnTo>
                <a:lnTo>
                  <a:pt x="0" y="244874"/>
                </a:lnTo>
                <a:lnTo>
                  <a:pt x="0" y="648921"/>
                </a:lnTo>
                <a:lnTo>
                  <a:pt x="816246" y="404048"/>
                </a:lnTo>
                <a:close/>
                <a:moveTo>
                  <a:pt x="1632489" y="669748"/>
                </a:moveTo>
                <a:lnTo>
                  <a:pt x="1632489" y="669747"/>
                </a:lnTo>
                <a:lnTo>
                  <a:pt x="0" y="669747"/>
                </a:lnTo>
                <a:lnTo>
                  <a:pt x="0" y="669748"/>
                </a:lnTo>
                <a:close/>
              </a:path>
            </a:pathLst>
          </a:custGeom>
          <a:solidFill>
            <a:srgbClr val="4281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25" dirty="0">
              <a:solidFill>
                <a:schemeClr val="tx1"/>
              </a:solidFill>
              <a:latin typeface="Arial" panose="020B0604020202020204" pitchFamily="34" charset="0"/>
              <a:ea typeface="华文黑体" panose="02010600040101010101" charset="-122"/>
              <a:cs typeface="+mn-ea"/>
              <a:sym typeface="Arial" panose="020B0604020202020204" pitchFamily="34" charset="0"/>
            </a:endParaRPr>
          </a:p>
        </p:txBody>
      </p:sp>
      <p:sp>
        <p:nvSpPr>
          <p:cNvPr id="27" name="TextBox 8"/>
          <p:cNvSpPr txBox="1"/>
          <p:nvPr/>
        </p:nvSpPr>
        <p:spPr>
          <a:xfrm>
            <a:off x="4946975" y="4432787"/>
            <a:ext cx="384721" cy="430887"/>
          </a:xfrm>
          <a:prstGeom prst="rect">
            <a:avLst/>
          </a:prstGeom>
          <a:noFill/>
        </p:spPr>
        <p:txBody>
          <a:bodyPr wrap="none" lIns="0" tIns="0" rIns="0" bIns="0" rtlCol="0">
            <a:spAutoFit/>
          </a:bodyPr>
          <a:lstStyle/>
          <a:p>
            <a:pPr algn="ctr"/>
            <a:r>
              <a:rPr lang="en-US" altLang="zh-CN" sz="2800" dirty="0">
                <a:latin typeface="华文黑体" panose="02010600040101010101" charset="-122"/>
                <a:ea typeface="华文黑体" panose="02010600040101010101" charset="-122"/>
                <a:cs typeface="+mn-ea"/>
                <a:sym typeface="Arial" panose="020B0604020202020204" pitchFamily="34" charset="0"/>
              </a:rPr>
              <a:t>03</a:t>
            </a:r>
            <a:endParaRPr lang="zh-CN" altLang="en-US" sz="2800" dirty="0">
              <a:latin typeface="华文黑体" panose="02010600040101010101" charset="-122"/>
              <a:ea typeface="华文黑体" panose="02010600040101010101" charset="-122"/>
              <a:cs typeface="+mn-ea"/>
              <a:sym typeface="Arial" panose="020B0604020202020204" pitchFamily="34" charset="0"/>
            </a:endParaRPr>
          </a:p>
        </p:txBody>
      </p:sp>
      <p:sp>
        <p:nvSpPr>
          <p:cNvPr id="28" name="îṥlïḋé"/>
          <p:cNvSpPr/>
          <p:nvPr/>
        </p:nvSpPr>
        <p:spPr bwMode="auto">
          <a:xfrm>
            <a:off x="5526882" y="1965622"/>
            <a:ext cx="4519287" cy="916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200" dirty="0">
                <a:latin typeface="华文黑体" panose="02010600040101010101" charset="-122"/>
                <a:ea typeface="华文黑体" panose="02010600040101010101" charset="-122"/>
                <a:cs typeface="+mn-ea"/>
                <a:sym typeface="+mn-lt"/>
              </a:rPr>
              <a:t>Thank you for using the 588ku PPT template. Please enter what you need here. Thank you for using the 588ku PPT template. </a:t>
            </a:r>
            <a:endParaRPr lang="en-US" altLang="zh-CN" sz="1200" dirty="0">
              <a:latin typeface="华文黑体" panose="02010600040101010101" charset="-122"/>
              <a:ea typeface="华文黑体" panose="02010600040101010101" charset="-122"/>
              <a:cs typeface="+mn-ea"/>
              <a:sym typeface="+mn-lt"/>
            </a:endParaRPr>
          </a:p>
        </p:txBody>
      </p:sp>
      <p:sp>
        <p:nvSpPr>
          <p:cNvPr id="29" name="文本框 28"/>
          <p:cNvSpPr txBox="1"/>
          <p:nvPr/>
        </p:nvSpPr>
        <p:spPr>
          <a:xfrm>
            <a:off x="5515865" y="1692329"/>
            <a:ext cx="1406347" cy="369332"/>
          </a:xfrm>
          <a:prstGeom prst="rect">
            <a:avLst/>
          </a:prstGeom>
          <a:noFill/>
        </p:spPr>
        <p:txBody>
          <a:bodyPr wrap="none" rtlCol="0">
            <a:spAutoFit/>
          </a:bodyPr>
          <a:lstStyle/>
          <a:p>
            <a:r>
              <a:rPr kumimoji="1" lang="en-US" altLang="zh-CN" dirty="0">
                <a:latin typeface="华文黑体" panose="02010600040101010101" charset="-122"/>
                <a:ea typeface="华文黑体" panose="02010600040101010101" charset="-122"/>
                <a:cs typeface="+mn-ea"/>
                <a:sym typeface="+mn-lt"/>
              </a:rPr>
              <a:t>YOUR TITLE</a:t>
            </a:r>
            <a:endParaRPr kumimoji="1" lang="zh-CN" altLang="en-US" dirty="0">
              <a:latin typeface="华文黑体" panose="02010600040101010101" charset="-122"/>
              <a:ea typeface="华文黑体" panose="02010600040101010101" charset="-122"/>
              <a:cs typeface="+mn-ea"/>
              <a:sym typeface="+mn-lt"/>
            </a:endParaRPr>
          </a:p>
        </p:txBody>
      </p:sp>
      <p:sp>
        <p:nvSpPr>
          <p:cNvPr id="30" name="îṥlïḋé"/>
          <p:cNvSpPr/>
          <p:nvPr/>
        </p:nvSpPr>
        <p:spPr bwMode="auto">
          <a:xfrm>
            <a:off x="5486142" y="3280028"/>
            <a:ext cx="4519287" cy="916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200" dirty="0">
                <a:latin typeface="华文黑体" panose="02010600040101010101" charset="-122"/>
                <a:ea typeface="华文黑体" panose="02010600040101010101" charset="-122"/>
                <a:cs typeface="+mn-ea"/>
                <a:sym typeface="+mn-lt"/>
              </a:rPr>
              <a:t>Thank you for using the 588ku PPT template. Please enter what you need here. Thank you for using the 588ku PPT template. </a:t>
            </a:r>
            <a:endParaRPr lang="en-US" altLang="zh-CN" sz="1200" dirty="0">
              <a:latin typeface="华文黑体" panose="02010600040101010101" charset="-122"/>
              <a:ea typeface="华文黑体" panose="02010600040101010101" charset="-122"/>
              <a:cs typeface="+mn-ea"/>
              <a:sym typeface="+mn-lt"/>
            </a:endParaRPr>
          </a:p>
        </p:txBody>
      </p:sp>
      <p:sp>
        <p:nvSpPr>
          <p:cNvPr id="31" name="文本框 30"/>
          <p:cNvSpPr txBox="1"/>
          <p:nvPr/>
        </p:nvSpPr>
        <p:spPr>
          <a:xfrm>
            <a:off x="5475125" y="3006735"/>
            <a:ext cx="1406347" cy="369332"/>
          </a:xfrm>
          <a:prstGeom prst="rect">
            <a:avLst/>
          </a:prstGeom>
          <a:noFill/>
        </p:spPr>
        <p:txBody>
          <a:bodyPr wrap="none" rtlCol="0">
            <a:spAutoFit/>
          </a:bodyPr>
          <a:lstStyle/>
          <a:p>
            <a:r>
              <a:rPr kumimoji="1" lang="en-US" altLang="zh-CN" dirty="0">
                <a:latin typeface="华文黑体" panose="02010600040101010101" charset="-122"/>
                <a:ea typeface="华文黑体" panose="02010600040101010101" charset="-122"/>
                <a:cs typeface="+mn-ea"/>
                <a:sym typeface="+mn-lt"/>
              </a:rPr>
              <a:t>YOUR TITLE</a:t>
            </a:r>
            <a:endParaRPr kumimoji="1" lang="zh-CN" altLang="en-US" dirty="0">
              <a:latin typeface="华文黑体" panose="02010600040101010101" charset="-122"/>
              <a:ea typeface="华文黑体" panose="02010600040101010101" charset="-122"/>
              <a:cs typeface="+mn-ea"/>
              <a:sym typeface="+mn-lt"/>
            </a:endParaRPr>
          </a:p>
        </p:txBody>
      </p:sp>
      <p:sp>
        <p:nvSpPr>
          <p:cNvPr id="32" name="îṥlïḋé"/>
          <p:cNvSpPr/>
          <p:nvPr/>
        </p:nvSpPr>
        <p:spPr bwMode="auto">
          <a:xfrm>
            <a:off x="5438827" y="4567305"/>
            <a:ext cx="4519287" cy="916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30000"/>
              </a:lnSpc>
            </a:pPr>
            <a:r>
              <a:rPr lang="en-US" altLang="zh-CN" sz="1200" dirty="0">
                <a:latin typeface="华文黑体" panose="02010600040101010101" charset="-122"/>
                <a:ea typeface="华文黑体" panose="02010600040101010101" charset="-122"/>
                <a:cs typeface="+mn-ea"/>
                <a:sym typeface="+mn-lt"/>
              </a:rPr>
              <a:t>Thank you for using the 588ku PPT template. Please enter what you need here. Thank you for using the 588ku PPT template. </a:t>
            </a:r>
            <a:endParaRPr lang="en-US" altLang="zh-CN" sz="1200" dirty="0">
              <a:latin typeface="华文黑体" panose="02010600040101010101" charset="-122"/>
              <a:ea typeface="华文黑体" panose="02010600040101010101" charset="-122"/>
              <a:cs typeface="+mn-ea"/>
              <a:sym typeface="+mn-lt"/>
            </a:endParaRPr>
          </a:p>
        </p:txBody>
      </p:sp>
      <p:sp>
        <p:nvSpPr>
          <p:cNvPr id="33" name="文本框 32"/>
          <p:cNvSpPr txBox="1"/>
          <p:nvPr/>
        </p:nvSpPr>
        <p:spPr>
          <a:xfrm>
            <a:off x="5427810" y="4294012"/>
            <a:ext cx="1406347" cy="369332"/>
          </a:xfrm>
          <a:prstGeom prst="rect">
            <a:avLst/>
          </a:prstGeom>
          <a:noFill/>
        </p:spPr>
        <p:txBody>
          <a:bodyPr wrap="none" rtlCol="0">
            <a:spAutoFit/>
          </a:bodyPr>
          <a:lstStyle/>
          <a:p>
            <a:r>
              <a:rPr kumimoji="1" lang="en-US" altLang="zh-CN" dirty="0">
                <a:latin typeface="华文黑体" panose="02010600040101010101" charset="-122"/>
                <a:ea typeface="华文黑体" panose="02010600040101010101" charset="-122"/>
                <a:cs typeface="+mn-ea"/>
                <a:sym typeface="+mn-lt"/>
              </a:rPr>
              <a:t>YOUR TITLE</a:t>
            </a:r>
            <a:endParaRPr kumimoji="1" lang="zh-CN" altLang="en-US" dirty="0">
              <a:latin typeface="华文黑体" panose="02010600040101010101" charset="-122"/>
              <a:ea typeface="华文黑体" panose="02010600040101010101" charset="-122"/>
              <a:cs typeface="+mn-ea"/>
              <a:sym typeface="+mn-lt"/>
            </a:endParaRPr>
          </a:p>
        </p:txBody>
      </p:sp>
      <p:pic>
        <p:nvPicPr>
          <p:cNvPr id="35" name="图片 34"/>
          <p:cNvPicPr>
            <a:picLocks noChangeAspect="1"/>
          </p:cNvPicPr>
          <p:nvPr/>
        </p:nvPicPr>
        <p:blipFill>
          <a:blip r:embed="rId1"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6487882" y="-1695650"/>
            <a:ext cx="6096012" cy="609601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1000"/>
                                        <p:tgtEl>
                                          <p:spTgt spid="21"/>
                                        </p:tgtEl>
                                      </p:cBhvr>
                                    </p:animEffect>
                                    <p:anim calcmode="lin" valueType="num">
                                      <p:cBhvr>
                                        <p:cTn id="18" dur="1000" fill="hold"/>
                                        <p:tgtEl>
                                          <p:spTgt spid="21"/>
                                        </p:tgtEl>
                                        <p:attrNameLst>
                                          <p:attrName>ppt_x</p:attrName>
                                        </p:attrNameLst>
                                      </p:cBhvr>
                                      <p:tavLst>
                                        <p:tav tm="0">
                                          <p:val>
                                            <p:strVal val="#ppt_x"/>
                                          </p:val>
                                        </p:tav>
                                        <p:tav tm="100000">
                                          <p:val>
                                            <p:strVal val="#ppt_x"/>
                                          </p:val>
                                        </p:tav>
                                      </p:tavLst>
                                    </p:anim>
                                    <p:anim calcmode="lin" valueType="num">
                                      <p:cBhvr>
                                        <p:cTn id="19" dur="1000" fill="hold"/>
                                        <p:tgtEl>
                                          <p:spTgt spid="2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1000"/>
                                        <p:tgtEl>
                                          <p:spTgt spid="22"/>
                                        </p:tgtEl>
                                      </p:cBhvr>
                                    </p:animEffect>
                                    <p:anim calcmode="lin" valueType="num">
                                      <p:cBhvr>
                                        <p:cTn id="23" dur="1000" fill="hold"/>
                                        <p:tgtEl>
                                          <p:spTgt spid="22"/>
                                        </p:tgtEl>
                                        <p:attrNameLst>
                                          <p:attrName>ppt_x</p:attrName>
                                        </p:attrNameLst>
                                      </p:cBhvr>
                                      <p:tavLst>
                                        <p:tav tm="0">
                                          <p:val>
                                            <p:strVal val="#ppt_x"/>
                                          </p:val>
                                        </p:tav>
                                        <p:tav tm="100000">
                                          <p:val>
                                            <p:strVal val="#ppt_x"/>
                                          </p:val>
                                        </p:tav>
                                      </p:tavLst>
                                    </p:anim>
                                    <p:anim calcmode="lin" valueType="num">
                                      <p:cBhvr>
                                        <p:cTn id="24" dur="1000" fill="hold"/>
                                        <p:tgtEl>
                                          <p:spTgt spid="2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0"/>
                                        <p:tgtEl>
                                          <p:spTgt spid="23"/>
                                        </p:tgtEl>
                                      </p:cBhvr>
                                    </p:animEffect>
                                    <p:anim calcmode="lin" valueType="num">
                                      <p:cBhvr>
                                        <p:cTn id="28" dur="1000" fill="hold"/>
                                        <p:tgtEl>
                                          <p:spTgt spid="23"/>
                                        </p:tgtEl>
                                        <p:attrNameLst>
                                          <p:attrName>ppt_x</p:attrName>
                                        </p:attrNameLst>
                                      </p:cBhvr>
                                      <p:tavLst>
                                        <p:tav tm="0">
                                          <p:val>
                                            <p:strVal val="#ppt_x"/>
                                          </p:val>
                                        </p:tav>
                                        <p:tav tm="100000">
                                          <p:val>
                                            <p:strVal val="#ppt_x"/>
                                          </p:val>
                                        </p:tav>
                                      </p:tavLst>
                                    </p:anim>
                                    <p:anim calcmode="lin" valueType="num">
                                      <p:cBhvr>
                                        <p:cTn id="29" dur="1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1000"/>
                                        <p:tgtEl>
                                          <p:spTgt spid="24"/>
                                        </p:tgtEl>
                                      </p:cBhvr>
                                    </p:animEffect>
                                    <p:anim calcmode="lin" valueType="num">
                                      <p:cBhvr>
                                        <p:cTn id="33" dur="1000" fill="hold"/>
                                        <p:tgtEl>
                                          <p:spTgt spid="24"/>
                                        </p:tgtEl>
                                        <p:attrNameLst>
                                          <p:attrName>ppt_x</p:attrName>
                                        </p:attrNameLst>
                                      </p:cBhvr>
                                      <p:tavLst>
                                        <p:tav tm="0">
                                          <p:val>
                                            <p:strVal val="#ppt_x"/>
                                          </p:val>
                                        </p:tav>
                                        <p:tav tm="100000">
                                          <p:val>
                                            <p:strVal val="#ppt_x"/>
                                          </p:val>
                                        </p:tav>
                                      </p:tavLst>
                                    </p:anim>
                                    <p:anim calcmode="lin" valueType="num">
                                      <p:cBhvr>
                                        <p:cTn id="34" dur="1000" fill="hold"/>
                                        <p:tgtEl>
                                          <p:spTgt spid="2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1000"/>
                                        <p:tgtEl>
                                          <p:spTgt spid="25"/>
                                        </p:tgtEl>
                                      </p:cBhvr>
                                    </p:animEffect>
                                    <p:anim calcmode="lin" valueType="num">
                                      <p:cBhvr>
                                        <p:cTn id="38" dur="1000" fill="hold"/>
                                        <p:tgtEl>
                                          <p:spTgt spid="25"/>
                                        </p:tgtEl>
                                        <p:attrNameLst>
                                          <p:attrName>ppt_x</p:attrName>
                                        </p:attrNameLst>
                                      </p:cBhvr>
                                      <p:tavLst>
                                        <p:tav tm="0">
                                          <p:val>
                                            <p:strVal val="#ppt_x"/>
                                          </p:val>
                                        </p:tav>
                                        <p:tav tm="100000">
                                          <p:val>
                                            <p:strVal val="#ppt_x"/>
                                          </p:val>
                                        </p:tav>
                                      </p:tavLst>
                                    </p:anim>
                                    <p:anim calcmode="lin" valueType="num">
                                      <p:cBhvr>
                                        <p:cTn id="39" dur="1000" fill="hold"/>
                                        <p:tgtEl>
                                          <p:spTgt spid="25"/>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1000"/>
                                        <p:tgtEl>
                                          <p:spTgt spid="26"/>
                                        </p:tgtEl>
                                      </p:cBhvr>
                                    </p:animEffect>
                                    <p:anim calcmode="lin" valueType="num">
                                      <p:cBhvr>
                                        <p:cTn id="43" dur="1000" fill="hold"/>
                                        <p:tgtEl>
                                          <p:spTgt spid="26"/>
                                        </p:tgtEl>
                                        <p:attrNameLst>
                                          <p:attrName>ppt_x</p:attrName>
                                        </p:attrNameLst>
                                      </p:cBhvr>
                                      <p:tavLst>
                                        <p:tav tm="0">
                                          <p:val>
                                            <p:strVal val="#ppt_x"/>
                                          </p:val>
                                        </p:tav>
                                        <p:tav tm="100000">
                                          <p:val>
                                            <p:strVal val="#ppt_x"/>
                                          </p:val>
                                        </p:tav>
                                      </p:tavLst>
                                    </p:anim>
                                    <p:anim calcmode="lin" valueType="num">
                                      <p:cBhvr>
                                        <p:cTn id="44" dur="1000" fill="hold"/>
                                        <p:tgtEl>
                                          <p:spTgt spid="26"/>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1000"/>
                                        <p:tgtEl>
                                          <p:spTgt spid="27"/>
                                        </p:tgtEl>
                                      </p:cBhvr>
                                    </p:animEffect>
                                    <p:anim calcmode="lin" valueType="num">
                                      <p:cBhvr>
                                        <p:cTn id="48" dur="1000" fill="hold"/>
                                        <p:tgtEl>
                                          <p:spTgt spid="27"/>
                                        </p:tgtEl>
                                        <p:attrNameLst>
                                          <p:attrName>ppt_x</p:attrName>
                                        </p:attrNameLst>
                                      </p:cBhvr>
                                      <p:tavLst>
                                        <p:tav tm="0">
                                          <p:val>
                                            <p:strVal val="#ppt_x"/>
                                          </p:val>
                                        </p:tav>
                                        <p:tav tm="100000">
                                          <p:val>
                                            <p:strVal val="#ppt_x"/>
                                          </p:val>
                                        </p:tav>
                                      </p:tavLst>
                                    </p:anim>
                                    <p:anim calcmode="lin" valueType="num">
                                      <p:cBhvr>
                                        <p:cTn id="49" dur="1000" fill="hold"/>
                                        <p:tgtEl>
                                          <p:spTgt spid="27"/>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fade">
                                      <p:cBhvr>
                                        <p:cTn id="52" dur="1000"/>
                                        <p:tgtEl>
                                          <p:spTgt spid="28"/>
                                        </p:tgtEl>
                                      </p:cBhvr>
                                    </p:animEffect>
                                    <p:anim calcmode="lin" valueType="num">
                                      <p:cBhvr>
                                        <p:cTn id="53" dur="1000" fill="hold"/>
                                        <p:tgtEl>
                                          <p:spTgt spid="28"/>
                                        </p:tgtEl>
                                        <p:attrNameLst>
                                          <p:attrName>ppt_x</p:attrName>
                                        </p:attrNameLst>
                                      </p:cBhvr>
                                      <p:tavLst>
                                        <p:tav tm="0">
                                          <p:val>
                                            <p:strVal val="#ppt_x"/>
                                          </p:val>
                                        </p:tav>
                                        <p:tav tm="100000">
                                          <p:val>
                                            <p:strVal val="#ppt_x"/>
                                          </p:val>
                                        </p:tav>
                                      </p:tavLst>
                                    </p:anim>
                                    <p:anim calcmode="lin" valueType="num">
                                      <p:cBhvr>
                                        <p:cTn id="54" dur="1000" fill="hold"/>
                                        <p:tgtEl>
                                          <p:spTgt spid="28"/>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fade">
                                      <p:cBhvr>
                                        <p:cTn id="57" dur="1000"/>
                                        <p:tgtEl>
                                          <p:spTgt spid="29"/>
                                        </p:tgtEl>
                                      </p:cBhvr>
                                    </p:animEffect>
                                    <p:anim calcmode="lin" valueType="num">
                                      <p:cBhvr>
                                        <p:cTn id="58" dur="1000" fill="hold"/>
                                        <p:tgtEl>
                                          <p:spTgt spid="29"/>
                                        </p:tgtEl>
                                        <p:attrNameLst>
                                          <p:attrName>ppt_x</p:attrName>
                                        </p:attrNameLst>
                                      </p:cBhvr>
                                      <p:tavLst>
                                        <p:tav tm="0">
                                          <p:val>
                                            <p:strVal val="#ppt_x"/>
                                          </p:val>
                                        </p:tav>
                                        <p:tav tm="100000">
                                          <p:val>
                                            <p:strVal val="#ppt_x"/>
                                          </p:val>
                                        </p:tav>
                                      </p:tavLst>
                                    </p:anim>
                                    <p:anim calcmode="lin" valueType="num">
                                      <p:cBhvr>
                                        <p:cTn id="59" dur="1000" fill="hold"/>
                                        <p:tgtEl>
                                          <p:spTgt spid="29"/>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30"/>
                                        </p:tgtEl>
                                        <p:attrNameLst>
                                          <p:attrName>style.visibility</p:attrName>
                                        </p:attrNameLst>
                                      </p:cBhvr>
                                      <p:to>
                                        <p:strVal val="visible"/>
                                      </p:to>
                                    </p:set>
                                    <p:animEffect transition="in" filter="fade">
                                      <p:cBhvr>
                                        <p:cTn id="62" dur="1000"/>
                                        <p:tgtEl>
                                          <p:spTgt spid="30"/>
                                        </p:tgtEl>
                                      </p:cBhvr>
                                    </p:animEffect>
                                    <p:anim calcmode="lin" valueType="num">
                                      <p:cBhvr>
                                        <p:cTn id="63" dur="1000" fill="hold"/>
                                        <p:tgtEl>
                                          <p:spTgt spid="30"/>
                                        </p:tgtEl>
                                        <p:attrNameLst>
                                          <p:attrName>ppt_x</p:attrName>
                                        </p:attrNameLst>
                                      </p:cBhvr>
                                      <p:tavLst>
                                        <p:tav tm="0">
                                          <p:val>
                                            <p:strVal val="#ppt_x"/>
                                          </p:val>
                                        </p:tav>
                                        <p:tav tm="100000">
                                          <p:val>
                                            <p:strVal val="#ppt_x"/>
                                          </p:val>
                                        </p:tav>
                                      </p:tavLst>
                                    </p:anim>
                                    <p:anim calcmode="lin" valueType="num">
                                      <p:cBhvr>
                                        <p:cTn id="64" dur="1000" fill="hold"/>
                                        <p:tgtEl>
                                          <p:spTgt spid="30"/>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31"/>
                                        </p:tgtEl>
                                        <p:attrNameLst>
                                          <p:attrName>style.visibility</p:attrName>
                                        </p:attrNameLst>
                                      </p:cBhvr>
                                      <p:to>
                                        <p:strVal val="visible"/>
                                      </p:to>
                                    </p:set>
                                    <p:animEffect transition="in" filter="fade">
                                      <p:cBhvr>
                                        <p:cTn id="67" dur="1000"/>
                                        <p:tgtEl>
                                          <p:spTgt spid="31"/>
                                        </p:tgtEl>
                                      </p:cBhvr>
                                    </p:animEffect>
                                    <p:anim calcmode="lin" valueType="num">
                                      <p:cBhvr>
                                        <p:cTn id="68" dur="1000" fill="hold"/>
                                        <p:tgtEl>
                                          <p:spTgt spid="31"/>
                                        </p:tgtEl>
                                        <p:attrNameLst>
                                          <p:attrName>ppt_x</p:attrName>
                                        </p:attrNameLst>
                                      </p:cBhvr>
                                      <p:tavLst>
                                        <p:tav tm="0">
                                          <p:val>
                                            <p:strVal val="#ppt_x"/>
                                          </p:val>
                                        </p:tav>
                                        <p:tav tm="100000">
                                          <p:val>
                                            <p:strVal val="#ppt_x"/>
                                          </p:val>
                                        </p:tav>
                                      </p:tavLst>
                                    </p:anim>
                                    <p:anim calcmode="lin" valueType="num">
                                      <p:cBhvr>
                                        <p:cTn id="69" dur="1000" fill="hold"/>
                                        <p:tgtEl>
                                          <p:spTgt spid="31"/>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32"/>
                                        </p:tgtEl>
                                        <p:attrNameLst>
                                          <p:attrName>style.visibility</p:attrName>
                                        </p:attrNameLst>
                                      </p:cBhvr>
                                      <p:to>
                                        <p:strVal val="visible"/>
                                      </p:to>
                                    </p:set>
                                    <p:animEffect transition="in" filter="fade">
                                      <p:cBhvr>
                                        <p:cTn id="72" dur="1000"/>
                                        <p:tgtEl>
                                          <p:spTgt spid="32"/>
                                        </p:tgtEl>
                                      </p:cBhvr>
                                    </p:animEffect>
                                    <p:anim calcmode="lin" valueType="num">
                                      <p:cBhvr>
                                        <p:cTn id="73" dur="1000" fill="hold"/>
                                        <p:tgtEl>
                                          <p:spTgt spid="32"/>
                                        </p:tgtEl>
                                        <p:attrNameLst>
                                          <p:attrName>ppt_x</p:attrName>
                                        </p:attrNameLst>
                                      </p:cBhvr>
                                      <p:tavLst>
                                        <p:tav tm="0">
                                          <p:val>
                                            <p:strVal val="#ppt_x"/>
                                          </p:val>
                                        </p:tav>
                                        <p:tav tm="100000">
                                          <p:val>
                                            <p:strVal val="#ppt_x"/>
                                          </p:val>
                                        </p:tav>
                                      </p:tavLst>
                                    </p:anim>
                                    <p:anim calcmode="lin" valueType="num">
                                      <p:cBhvr>
                                        <p:cTn id="74" dur="1000" fill="hold"/>
                                        <p:tgtEl>
                                          <p:spTgt spid="32"/>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33"/>
                                        </p:tgtEl>
                                        <p:attrNameLst>
                                          <p:attrName>style.visibility</p:attrName>
                                        </p:attrNameLst>
                                      </p:cBhvr>
                                      <p:to>
                                        <p:strVal val="visible"/>
                                      </p:to>
                                    </p:set>
                                    <p:animEffect transition="in" filter="fade">
                                      <p:cBhvr>
                                        <p:cTn id="77" dur="1000"/>
                                        <p:tgtEl>
                                          <p:spTgt spid="33"/>
                                        </p:tgtEl>
                                      </p:cBhvr>
                                    </p:animEffect>
                                    <p:anim calcmode="lin" valueType="num">
                                      <p:cBhvr>
                                        <p:cTn id="78" dur="1000" fill="hold"/>
                                        <p:tgtEl>
                                          <p:spTgt spid="33"/>
                                        </p:tgtEl>
                                        <p:attrNameLst>
                                          <p:attrName>ppt_x</p:attrName>
                                        </p:attrNameLst>
                                      </p:cBhvr>
                                      <p:tavLst>
                                        <p:tav tm="0">
                                          <p:val>
                                            <p:strVal val="#ppt_x"/>
                                          </p:val>
                                        </p:tav>
                                        <p:tav tm="100000">
                                          <p:val>
                                            <p:strVal val="#ppt_x"/>
                                          </p:val>
                                        </p:tav>
                                      </p:tavLst>
                                    </p:anim>
                                    <p:anim calcmode="lin" valueType="num">
                                      <p:cBhvr>
                                        <p:cTn id="79"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p:bldP spid="22" grpId="0" animBg="1"/>
      <p:bldP spid="23" grpId="0" animBg="1"/>
      <p:bldP spid="24" grpId="0"/>
      <p:bldP spid="25" grpId="0" animBg="1"/>
      <p:bldP spid="26" grpId="0" animBg="1"/>
      <p:bldP spid="27" grpId="0"/>
      <p:bldP spid="28" grpId="0"/>
      <p:bldP spid="29" grpId="0"/>
      <p:bldP spid="30" grpId="0"/>
      <p:bldP spid="31" grpId="0"/>
      <p:bldP spid="32" grpId="0"/>
      <p:bldP spid="3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a:blip r:embed="rId1">
            <a:duotone>
              <a:schemeClr val="bg2">
                <a:shade val="45000"/>
                <a:satMod val="135000"/>
              </a:schemeClr>
              <a:prstClr val="white"/>
            </a:duotone>
            <a:extLst>
              <a:ext uri="{BEBA8EAE-BF5A-486C-A8C5-ECC9F3942E4B}">
                <a14:imgProps xmlns:a14="http://schemas.microsoft.com/office/drawing/2010/main">
                  <a14:imgLayer r:embed="rId2">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8305587" y="-5297022"/>
            <a:ext cx="8887895" cy="8887895"/>
          </a:xfrm>
          <a:prstGeom prst="rect">
            <a:avLst/>
          </a:prstGeom>
        </p:spPr>
      </p:pic>
      <p:grpSp>
        <p:nvGrpSpPr>
          <p:cNvPr id="2" name="组合 1"/>
          <p:cNvGrpSpPr/>
          <p:nvPr/>
        </p:nvGrpSpPr>
        <p:grpSpPr>
          <a:xfrm>
            <a:off x="-3589421" y="0"/>
            <a:ext cx="19370842" cy="6858001"/>
            <a:chOff x="-3553326" y="0"/>
            <a:chExt cx="19370842" cy="6858001"/>
          </a:xfrm>
        </p:grpSpPr>
        <p:sp>
          <p:nvSpPr>
            <p:cNvPr id="9" name="PA-Flowchart: Manual Input 3"/>
            <p:cNvSpPr/>
            <p:nvPr>
              <p:custDataLst>
                <p:tags r:id="rId3"/>
              </p:custDataLst>
            </p:nvPr>
          </p:nvSpPr>
          <p:spPr>
            <a:xfrm rot="16200000" flipH="1">
              <a:off x="9621252" y="661737"/>
              <a:ext cx="6858001" cy="5534527"/>
            </a:xfrm>
            <a:prstGeom prst="flowChartManualInpu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PA-Flowchart: Manual Input 3"/>
            <p:cNvSpPr/>
            <p:nvPr>
              <p:custDataLst>
                <p:tags r:id="rId4"/>
              </p:custDataLst>
            </p:nvPr>
          </p:nvSpPr>
          <p:spPr>
            <a:xfrm rot="16200000" flipV="1">
              <a:off x="-4215063" y="661737"/>
              <a:ext cx="6858001" cy="5534527"/>
            </a:xfrm>
            <a:prstGeom prst="flowChartManualInpu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16" name="直接连接符 15"/>
          <p:cNvCxnSpPr/>
          <p:nvPr/>
        </p:nvCxnSpPr>
        <p:spPr>
          <a:xfrm flipV="1">
            <a:off x="1432052" y="-368968"/>
            <a:ext cx="4601037" cy="4282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372626" y="-593558"/>
            <a:ext cx="2080711" cy="579688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flipV="1">
            <a:off x="1432052" y="4310978"/>
            <a:ext cx="6740548" cy="11730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椭圆 2"/>
          <p:cNvSpPr/>
          <p:nvPr/>
        </p:nvSpPr>
        <p:spPr>
          <a:xfrm>
            <a:off x="980574" y="3831730"/>
            <a:ext cx="561474" cy="561474"/>
          </a:xfrm>
          <a:prstGeom prst="ellipse">
            <a:avLst/>
          </a:prstGeom>
          <a:solidFill>
            <a:srgbClr val="18618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椭圆 12"/>
          <p:cNvSpPr/>
          <p:nvPr/>
        </p:nvSpPr>
        <p:spPr>
          <a:xfrm>
            <a:off x="8200370" y="5203329"/>
            <a:ext cx="561474" cy="561474"/>
          </a:xfrm>
          <a:prstGeom prst="ellipse">
            <a:avLst/>
          </a:prstGeom>
          <a:solidFill>
            <a:srgbClr val="18618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椭圆 13"/>
          <p:cNvSpPr/>
          <p:nvPr/>
        </p:nvSpPr>
        <p:spPr>
          <a:xfrm>
            <a:off x="6494220" y="597045"/>
            <a:ext cx="782575" cy="782575"/>
          </a:xfrm>
          <a:prstGeom prst="ellipse">
            <a:avLst/>
          </a:prstGeom>
          <a:solidFill>
            <a:srgbClr val="18618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25" name="组合 24"/>
          <p:cNvGrpSpPr/>
          <p:nvPr/>
        </p:nvGrpSpPr>
        <p:grpSpPr>
          <a:xfrm>
            <a:off x="7159477" y="2380069"/>
            <a:ext cx="4051949" cy="2304226"/>
            <a:chOff x="2723241" y="3330221"/>
            <a:chExt cx="4051949" cy="2304226"/>
          </a:xfrm>
        </p:grpSpPr>
        <p:sp>
          <p:nvSpPr>
            <p:cNvPr id="27" name="文本框 26"/>
            <p:cNvSpPr txBox="1"/>
            <p:nvPr/>
          </p:nvSpPr>
          <p:spPr>
            <a:xfrm>
              <a:off x="2723241" y="3330221"/>
              <a:ext cx="3646771" cy="707886"/>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sz="2800" dirty="0">
                  <a:solidFill>
                    <a:schemeClr val="tx1">
                      <a:lumMod val="75000"/>
                      <a:lumOff val="25000"/>
                    </a:schemeClr>
                  </a:solidFill>
                  <a:latin typeface="华文黑体" panose="02010600040101010101" charset="-122"/>
                  <a:ea typeface="华文黑体" panose="02010600040101010101" charset="-122"/>
                  <a:sym typeface="+mn-lt"/>
                </a:rPr>
                <a:t>ENTER YOUR TITLE</a:t>
              </a:r>
              <a:endParaRPr lang="zh-CN" altLang="en-US" sz="2800" dirty="0">
                <a:solidFill>
                  <a:schemeClr val="tx1">
                    <a:lumMod val="75000"/>
                    <a:lumOff val="25000"/>
                  </a:schemeClr>
                </a:solidFill>
                <a:latin typeface="华文黑体" panose="02010600040101010101" charset="-122"/>
                <a:ea typeface="华文黑体" panose="02010600040101010101" charset="-122"/>
                <a:sym typeface="+mn-lt"/>
              </a:endParaRPr>
            </a:p>
          </p:txBody>
        </p:sp>
        <p:sp>
          <p:nvSpPr>
            <p:cNvPr id="28" name="Content Placeholder 2"/>
            <p:cNvSpPr txBox="1"/>
            <p:nvPr/>
          </p:nvSpPr>
          <p:spPr>
            <a:xfrm>
              <a:off x="2723241" y="4048534"/>
              <a:ext cx="4051949" cy="1585913"/>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lnSpc>
                  <a:spcPct val="150000"/>
                </a:lnSpc>
              </a:pPr>
              <a:r>
                <a:rPr lang="en-US" altLang="zh-CN" sz="1600" dirty="0">
                  <a:solidFill>
                    <a:schemeClr val="tx1">
                      <a:lumMod val="65000"/>
                      <a:lumOff val="35000"/>
                    </a:schemeClr>
                  </a:solidFill>
                  <a:latin typeface="+mn-ea"/>
                  <a:sym typeface="+mn-lt"/>
                </a:rPr>
                <a:t>Efficiently pontificate B2B imperatives for principle-centered schemas. Efficiently pontificate B2B imperatives for principle-centered schemas. </a:t>
              </a:r>
              <a:endParaRPr lang="en-US" altLang="zh-CN" sz="1600" dirty="0">
                <a:solidFill>
                  <a:schemeClr val="tx1">
                    <a:lumMod val="65000"/>
                    <a:lumOff val="35000"/>
                  </a:schemeClr>
                </a:solidFill>
                <a:latin typeface="+mn-ea"/>
                <a:sym typeface="+mn-lt"/>
              </a:endParaRPr>
            </a:p>
            <a:p>
              <a:pPr algn="l">
                <a:lnSpc>
                  <a:spcPct val="150000"/>
                </a:lnSpc>
              </a:pPr>
              <a:endParaRPr lang="en-US" altLang="zh-CN" sz="1600" dirty="0">
                <a:solidFill>
                  <a:schemeClr val="tx1">
                    <a:lumMod val="65000"/>
                    <a:lumOff val="35000"/>
                  </a:schemeClr>
                </a:solidFill>
                <a:latin typeface="+mn-ea"/>
                <a:sym typeface="+mn-lt"/>
              </a:endParaRPr>
            </a:p>
          </p:txBody>
        </p:sp>
      </p:grpSp>
      <p:sp>
        <p:nvSpPr>
          <p:cNvPr id="29" name="TextBox 48"/>
          <p:cNvSpPr txBox="1"/>
          <p:nvPr/>
        </p:nvSpPr>
        <p:spPr>
          <a:xfrm>
            <a:off x="2932941" y="3865514"/>
            <a:ext cx="3595942" cy="615553"/>
          </a:xfrm>
          <a:prstGeom prst="rect">
            <a:avLst/>
          </a:prstGeom>
          <a:noFill/>
        </p:spPr>
        <p:txBody>
          <a:bodyPr wrap="square" lIns="0" tIns="0" rIns="0" bIns="0" rtlCol="0">
            <a:spAutoFit/>
          </a:bodyPr>
          <a:lstStyle/>
          <a:p>
            <a:r>
              <a:rPr lang="en-US" altLang="zh-CN" sz="4000" spc="600" dirty="0">
                <a:solidFill>
                  <a:schemeClr val="tx1">
                    <a:lumMod val="95000"/>
                    <a:lumOff val="5000"/>
                  </a:schemeClr>
                </a:solidFill>
                <a:latin typeface="华文黑体" panose="02010600040101010101" charset="-122"/>
                <a:ea typeface="华文黑体" panose="02010600040101010101" charset="-122"/>
                <a:cs typeface="+mn-ea"/>
                <a:sym typeface="Arial" panose="020B0604020202020204" pitchFamily="34" charset="0"/>
              </a:rPr>
              <a:t>ABOUT</a:t>
            </a:r>
            <a:endParaRPr lang="zh-CN" altLang="en-US" sz="4000" spc="600" dirty="0">
              <a:solidFill>
                <a:schemeClr val="tx1">
                  <a:lumMod val="95000"/>
                  <a:lumOff val="5000"/>
                </a:schemeClr>
              </a:solidFill>
              <a:latin typeface="华文黑体" panose="02010600040101010101" charset="-122"/>
              <a:ea typeface="华文黑体" panose="02010600040101010101" charset="-122"/>
              <a:cs typeface="+mn-ea"/>
              <a:sym typeface="Arial" panose="020B0604020202020204" pitchFamily="34" charset="0"/>
            </a:endParaRPr>
          </a:p>
        </p:txBody>
      </p:sp>
      <p:sp>
        <p:nvSpPr>
          <p:cNvPr id="31" name="矩形 30"/>
          <p:cNvSpPr/>
          <p:nvPr/>
        </p:nvSpPr>
        <p:spPr>
          <a:xfrm>
            <a:off x="2649957" y="4026231"/>
            <a:ext cx="3160294" cy="569494"/>
          </a:xfrm>
          <a:prstGeom prst="rec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2" name="TextBox 59"/>
          <p:cNvSpPr>
            <a:spLocks noChangeArrowheads="1"/>
          </p:cNvSpPr>
          <p:nvPr/>
        </p:nvSpPr>
        <p:spPr bwMode="auto">
          <a:xfrm flipH="1">
            <a:off x="3188521" y="6419418"/>
            <a:ext cx="5814958" cy="43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lIns="68580" tIns="34290" rIns="68580" bIns="34290">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algn="ctr"/>
            <a:r>
              <a:rPr lang="en-US" altLang="zh-CN" sz="2400" spc="600" dirty="0">
                <a:solidFill>
                  <a:schemeClr val="bg1">
                    <a:lumMod val="75000"/>
                  </a:schemeClr>
                </a:solidFill>
                <a:latin typeface="+mn-ea"/>
                <a:ea typeface="+mn-ea"/>
                <a:sym typeface="方正兰亭黑_GBK" pitchFamily="2" charset="-122"/>
              </a:rPr>
              <a:t>DESIGN BY QIANKUWANG</a:t>
            </a:r>
            <a:endParaRPr lang="zh-CN" altLang="en-US" sz="2400" spc="600" dirty="0">
              <a:solidFill>
                <a:schemeClr val="bg1">
                  <a:lumMod val="75000"/>
                </a:schemeClr>
              </a:solidFill>
              <a:latin typeface="+mn-ea"/>
              <a:ea typeface="+mn-ea"/>
              <a:sym typeface="方正兰亭黑_GBK"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down)">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wipe(down)">
                                      <p:cBhvr>
                                        <p:cTn id="12" dur="5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wipe(down)">
                                      <p:cBhvr>
                                        <p:cTn id="17" dur="5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down)">
                                      <p:cBhvr>
                                        <p:cTn id="22" dur="500"/>
                                        <p:tgtEl>
                                          <p:spTgt spid="3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wipe(down)">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down)">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wipe(down)">
                                      <p:cBhvr>
                                        <p:cTn id="42" dur="500"/>
                                        <p:tgtEl>
                                          <p:spTgt spid="20"/>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wipe(down)">
                                      <p:cBhvr>
                                        <p:cTn id="47" dur="500"/>
                                        <p:tgtEl>
                                          <p:spTgt spid="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down)">
                                      <p:cBhvr>
                                        <p:cTn id="52" dur="500"/>
                                        <p:tgtEl>
                                          <p:spTgt spid="13"/>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down)">
                                      <p:cBhvr>
                                        <p:cTn id="57" dur="500"/>
                                        <p:tgtEl>
                                          <p:spTgt spid="14"/>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31"/>
                                        </p:tgtEl>
                                        <p:attrNameLst>
                                          <p:attrName>style.visibility</p:attrName>
                                        </p:attrNameLst>
                                      </p:cBhvr>
                                      <p:to>
                                        <p:strVal val="visible"/>
                                      </p:to>
                                    </p:set>
                                    <p:animEffect transition="in" filter="wipe(down)">
                                      <p:cBhvr>
                                        <p:cTn id="6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 grpId="0" animBg="1"/>
      <p:bldP spid="14" grpId="0" animBg="1"/>
      <p:bldP spid="29" grpId="0"/>
      <p:bldP spid="31" grpId="0" animBg="1"/>
      <p:bldP spid="3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907949" y="0"/>
            <a:ext cx="4909493" cy="6858000"/>
          </a:xfrm>
          <a:prstGeom prst="rect">
            <a:avLst/>
          </a:prstGeom>
        </p:spPr>
      </p:pic>
      <p:sp>
        <p:nvSpPr>
          <p:cNvPr id="9" name="PA-平行四边形 8"/>
          <p:cNvSpPr/>
          <p:nvPr>
            <p:custDataLst>
              <p:tags r:id="rId2"/>
            </p:custDataLst>
          </p:nvPr>
        </p:nvSpPr>
        <p:spPr>
          <a:xfrm>
            <a:off x="7206546" y="-32085"/>
            <a:ext cx="1916154" cy="6922170"/>
          </a:xfrm>
          <a:prstGeom prst="parallelogram">
            <a:avLst>
              <a:gd name="adj" fmla="val 64066"/>
            </a:avLst>
          </a:prstGeom>
          <a:gradFill flip="none" rotWithShape="1">
            <a:gsLst>
              <a:gs pos="0">
                <a:srgbClr val="186087"/>
              </a:gs>
              <a:gs pos="86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黑体" panose="02010600040101010101" charset="-122"/>
              <a:ea typeface="华文黑体" panose="02010600040101010101" charset="-122"/>
              <a:cs typeface="华文黑体" panose="02010600040101010101" charset="-122"/>
            </a:endParaRPr>
          </a:p>
        </p:txBody>
      </p:sp>
      <p:sp>
        <p:nvSpPr>
          <p:cNvPr id="10" name="PA-矩形 2"/>
          <p:cNvSpPr/>
          <p:nvPr>
            <p:custDataLst>
              <p:tags r:id="rId3"/>
            </p:custDataLst>
          </p:nvPr>
        </p:nvSpPr>
        <p:spPr>
          <a:xfrm>
            <a:off x="1181735" y="1710055"/>
            <a:ext cx="6309995" cy="922020"/>
          </a:xfrm>
          <a:prstGeom prst="rect">
            <a:avLst/>
          </a:prstGeom>
        </p:spPr>
        <p:txBody>
          <a:bodyPr wrap="square">
            <a:spAutoFit/>
            <a:scene3d>
              <a:camera prst="orthographicFront"/>
              <a:lightRig rig="threePt" dir="t"/>
            </a:scene3d>
            <a:sp3d contourW="12700"/>
          </a:bodyPr>
          <a:lstStyle/>
          <a:p>
            <a:pPr algn="l"/>
            <a:r>
              <a:rPr lang="zh-CN" altLang="en-US" sz="5400" spc="600" dirty="0" smtClean="0">
                <a:latin typeface="华文黑体" panose="02010600040101010101" charset="-122"/>
                <a:ea typeface="华文黑体" panose="02010600040101010101" charset="-122"/>
                <a:cs typeface="华文黑体" panose="02010600040101010101" charset="-122"/>
              </a:rPr>
              <a:t>北京交通大学</a:t>
            </a:r>
            <a:r>
              <a:rPr lang="en-US" altLang="zh-CN" sz="5400" spc="600" dirty="0" smtClean="0">
                <a:latin typeface="华文黑体" panose="02010600040101010101" charset="-122"/>
                <a:ea typeface="华文黑体" panose="02010600040101010101" charset="-122"/>
                <a:cs typeface="华文黑体" panose="02010600040101010101" charset="-122"/>
              </a:rPr>
              <a:t>PPT</a:t>
            </a:r>
            <a:endParaRPr lang="en-US" altLang="zh-CN" sz="5400" spc="600" dirty="0" smtClean="0">
              <a:latin typeface="华文黑体" panose="02010600040101010101" charset="-122"/>
              <a:ea typeface="华文黑体" panose="02010600040101010101" charset="-122"/>
              <a:cs typeface="华文黑体" panose="02010600040101010101" charset="-122"/>
            </a:endParaRPr>
          </a:p>
        </p:txBody>
      </p:sp>
      <p:sp>
        <p:nvSpPr>
          <p:cNvPr id="12" name="PA-任意多边形 18"/>
          <p:cNvSpPr/>
          <p:nvPr>
            <p:custDataLst>
              <p:tags r:id="rId4"/>
            </p:custDataLst>
          </p:nvPr>
        </p:nvSpPr>
        <p:spPr>
          <a:xfrm>
            <a:off x="705055" y="323174"/>
            <a:ext cx="300009" cy="364991"/>
          </a:xfrm>
          <a:custGeom>
            <a:avLst/>
            <a:gdLst>
              <a:gd name="connsiteX0" fmla="*/ 0 w 728321"/>
              <a:gd name="connsiteY0" fmla="*/ 0 h 886078"/>
              <a:gd name="connsiteX1" fmla="*/ 285282 w 728321"/>
              <a:gd name="connsiteY1" fmla="*/ 0 h 886078"/>
              <a:gd name="connsiteX2" fmla="*/ 728321 w 728321"/>
              <a:gd name="connsiteY2" fmla="*/ 443039 h 886078"/>
              <a:gd name="connsiteX3" fmla="*/ 285282 w 728321"/>
              <a:gd name="connsiteY3" fmla="*/ 886078 h 886078"/>
              <a:gd name="connsiteX4" fmla="*/ 0 w 728321"/>
              <a:gd name="connsiteY4" fmla="*/ 886078 h 886078"/>
              <a:gd name="connsiteX5" fmla="*/ 443039 w 728321"/>
              <a:gd name="connsiteY5" fmla="*/ 443039 h 88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321" h="886078">
                <a:moveTo>
                  <a:pt x="0" y="0"/>
                </a:moveTo>
                <a:lnTo>
                  <a:pt x="285282" y="0"/>
                </a:lnTo>
                <a:lnTo>
                  <a:pt x="728321" y="443039"/>
                </a:lnTo>
                <a:lnTo>
                  <a:pt x="285282" y="886078"/>
                </a:lnTo>
                <a:lnTo>
                  <a:pt x="0" y="886078"/>
                </a:lnTo>
                <a:lnTo>
                  <a:pt x="443039" y="443039"/>
                </a:lnTo>
                <a:close/>
              </a:path>
            </a:pathLst>
          </a:custGeom>
          <a:solidFill>
            <a:srgbClr val="0038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黑体" panose="02010600040101010101" charset="-122"/>
              <a:ea typeface="华文黑体" panose="02010600040101010101" charset="-122"/>
              <a:cs typeface="华文黑体" panose="02010600040101010101" charset="-122"/>
            </a:endParaRPr>
          </a:p>
        </p:txBody>
      </p:sp>
      <p:sp>
        <p:nvSpPr>
          <p:cNvPr id="13" name="PA-任意多边形 20"/>
          <p:cNvSpPr/>
          <p:nvPr>
            <p:custDataLst>
              <p:tags r:id="rId5"/>
            </p:custDataLst>
          </p:nvPr>
        </p:nvSpPr>
        <p:spPr>
          <a:xfrm>
            <a:off x="405046" y="323174"/>
            <a:ext cx="300009" cy="364991"/>
          </a:xfrm>
          <a:custGeom>
            <a:avLst/>
            <a:gdLst>
              <a:gd name="connsiteX0" fmla="*/ 0 w 728321"/>
              <a:gd name="connsiteY0" fmla="*/ 0 h 886078"/>
              <a:gd name="connsiteX1" fmla="*/ 285282 w 728321"/>
              <a:gd name="connsiteY1" fmla="*/ 0 h 886078"/>
              <a:gd name="connsiteX2" fmla="*/ 728321 w 728321"/>
              <a:gd name="connsiteY2" fmla="*/ 443039 h 886078"/>
              <a:gd name="connsiteX3" fmla="*/ 285282 w 728321"/>
              <a:gd name="connsiteY3" fmla="*/ 886078 h 886078"/>
              <a:gd name="connsiteX4" fmla="*/ 0 w 728321"/>
              <a:gd name="connsiteY4" fmla="*/ 886078 h 886078"/>
              <a:gd name="connsiteX5" fmla="*/ 443039 w 728321"/>
              <a:gd name="connsiteY5" fmla="*/ 443039 h 88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321" h="886078">
                <a:moveTo>
                  <a:pt x="0" y="0"/>
                </a:moveTo>
                <a:lnTo>
                  <a:pt x="285282" y="0"/>
                </a:lnTo>
                <a:lnTo>
                  <a:pt x="728321" y="443039"/>
                </a:lnTo>
                <a:lnTo>
                  <a:pt x="285282" y="886078"/>
                </a:lnTo>
                <a:lnTo>
                  <a:pt x="0" y="886078"/>
                </a:lnTo>
                <a:lnTo>
                  <a:pt x="443039" y="443039"/>
                </a:lnTo>
                <a:close/>
              </a:path>
            </a:pathLst>
          </a:custGeom>
          <a:solidFill>
            <a:srgbClr val="0038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黑体" panose="02010600040101010101" charset="-122"/>
              <a:ea typeface="华文黑体" panose="02010600040101010101" charset="-122"/>
              <a:cs typeface="华文黑体" panose="02010600040101010101" charset="-122"/>
            </a:endParaRPr>
          </a:p>
        </p:txBody>
      </p:sp>
      <p:sp>
        <p:nvSpPr>
          <p:cNvPr id="14" name="矩形 13"/>
          <p:cNvSpPr/>
          <p:nvPr/>
        </p:nvSpPr>
        <p:spPr>
          <a:xfrm>
            <a:off x="3807516" y="162510"/>
            <a:ext cx="1319134" cy="68954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flipV="1">
            <a:off x="7206546" y="0"/>
            <a:ext cx="1362962" cy="6677170"/>
          </a:xfrm>
          <a:prstGeom prst="r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9371" y="1618823"/>
            <a:ext cx="1388841" cy="1106443"/>
          </a:xfrm>
          <a:prstGeom prst="rect">
            <a:avLst/>
          </a:prstGeom>
        </p:spPr>
      </p:pic>
      <p:sp>
        <p:nvSpPr>
          <p:cNvPr id="4" name="PA-圆角矩形 16"/>
          <p:cNvSpPr/>
          <p:nvPr>
            <p:custDataLst>
              <p:tags r:id="rId7"/>
            </p:custDataLst>
          </p:nvPr>
        </p:nvSpPr>
        <p:spPr>
          <a:xfrm>
            <a:off x="2244725" y="3490595"/>
            <a:ext cx="3427095" cy="788670"/>
          </a:xfrm>
          <a:prstGeom prst="roundRect">
            <a:avLst>
              <a:gd name="adj" fmla="val 50000"/>
            </a:avLst>
          </a:prstGeom>
          <a:solidFill>
            <a:srgbClr val="1860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zh-CN" altLang="en-US" sz="2000" spc="600" dirty="0" smtClean="0">
                <a:latin typeface="华文黑体" panose="02010600040101010101" charset="-122"/>
                <a:ea typeface="华文黑体" panose="02010600040101010101" charset="-122"/>
                <a:cs typeface="华文黑体" panose="02010600040101010101" charset="-122"/>
              </a:rPr>
              <a:t>姓名：小</a:t>
            </a:r>
            <a:r>
              <a:rPr lang="en-US" altLang="zh-CN" sz="2000" spc="600" dirty="0" smtClean="0">
                <a:latin typeface="华文黑体" panose="02010600040101010101" charset="-122"/>
                <a:ea typeface="华文黑体" panose="02010600040101010101" charset="-122"/>
                <a:cs typeface="华文黑体" panose="02010600040101010101" charset="-122"/>
              </a:rPr>
              <a:t>  </a:t>
            </a:r>
            <a:r>
              <a:rPr lang="zh-CN" altLang="en-US" sz="2000" spc="600" dirty="0" smtClean="0">
                <a:latin typeface="华文黑体" panose="02010600040101010101" charset="-122"/>
                <a:ea typeface="华文黑体" panose="02010600040101010101" charset="-122"/>
                <a:cs typeface="华文黑体" panose="02010600040101010101" charset="-122"/>
              </a:rPr>
              <a:t>红</a:t>
            </a:r>
            <a:r>
              <a:rPr lang="en-US" altLang="zh-CN" sz="2000" spc="600" dirty="0" smtClean="0">
                <a:latin typeface="华文黑体" panose="02010600040101010101" charset="-122"/>
                <a:ea typeface="华文黑体" panose="02010600040101010101" charset="-122"/>
                <a:cs typeface="华文黑体" panose="02010600040101010101" charset="-122"/>
              </a:rPr>
              <a:t>  </a:t>
            </a:r>
            <a:r>
              <a:rPr lang="zh-CN" altLang="en-US" sz="2000" spc="600" dirty="0" smtClean="0">
                <a:latin typeface="华文黑体" panose="02010600040101010101" charset="-122"/>
                <a:ea typeface="华文黑体" panose="02010600040101010101" charset="-122"/>
                <a:cs typeface="华文黑体" panose="02010600040101010101" charset="-122"/>
              </a:rPr>
              <a:t>果</a:t>
            </a:r>
            <a:endParaRPr lang="zh-CN" altLang="en-US" sz="2000" spc="600" dirty="0" smtClean="0">
              <a:latin typeface="华文黑体" panose="02010600040101010101" charset="-122"/>
              <a:ea typeface="华文黑体" panose="02010600040101010101" charset="-122"/>
              <a:cs typeface="华文黑体" panose="02010600040101010101" charset="-122"/>
            </a:endParaRPr>
          </a:p>
          <a:p>
            <a:pPr algn="l"/>
            <a:r>
              <a:rPr lang="zh-CN" altLang="en-US" sz="2000" spc="600" dirty="0" smtClean="0">
                <a:latin typeface="华文黑体" panose="02010600040101010101" charset="-122"/>
                <a:ea typeface="华文黑体" panose="02010600040101010101" charset="-122"/>
                <a:cs typeface="华文黑体" panose="02010600040101010101" charset="-122"/>
              </a:rPr>
              <a:t>学号：</a:t>
            </a:r>
            <a:r>
              <a:rPr lang="en-US" altLang="zh-CN" sz="2000" spc="600" dirty="0" smtClean="0">
                <a:latin typeface="华文黑体" panose="02010600040101010101" charset="-122"/>
                <a:ea typeface="华文黑体" panose="02010600040101010101" charset="-122"/>
                <a:cs typeface="华文黑体" panose="02010600040101010101" charset="-122"/>
              </a:rPr>
              <a:t>XXXXXXXX</a:t>
            </a:r>
            <a:endParaRPr lang="en-US" altLang="zh-CN" sz="2000" spc="600" dirty="0" smtClean="0">
              <a:latin typeface="华文黑体" panose="02010600040101010101" charset="-122"/>
              <a:ea typeface="华文黑体" panose="02010600040101010101" charset="-122"/>
              <a:cs typeface="华文黑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2" presetClass="entr" presetSubtype="8"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0-#ppt_w/2"/>
                                          </p:val>
                                        </p:tav>
                                        <p:tav tm="100000">
                                          <p:val>
                                            <p:strVal val="#ppt_x"/>
                                          </p:val>
                                        </p:tav>
                                      </p:tavLst>
                                    </p:anim>
                                    <p:anim calcmode="lin" valueType="num">
                                      <p:cBhvr additive="base">
                                        <p:cTn id="14" dur="500" fill="hold"/>
                                        <p:tgtEl>
                                          <p:spTgt spid="12"/>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0-#ppt_w/2"/>
                                          </p:val>
                                        </p:tav>
                                        <p:tav tm="100000">
                                          <p:val>
                                            <p:strVal val="#ppt_x"/>
                                          </p:val>
                                        </p:tav>
                                      </p:tavLst>
                                    </p:anim>
                                    <p:anim calcmode="lin" valueType="num">
                                      <p:cBhvr additive="base">
                                        <p:cTn id="1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397690" y="3428999"/>
            <a:ext cx="3160294" cy="284747"/>
          </a:xfrm>
          <a:prstGeom prst="rec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 name="图片 2"/>
          <p:cNvPicPr>
            <a:picLocks noChangeAspect="1"/>
          </p:cNvPicPr>
          <p:nvPr/>
        </p:nvPicPr>
        <p:blipFill>
          <a:blip r:embed="rId1">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168442"/>
            <a:ext cx="12192000" cy="12192000"/>
          </a:xfrm>
          <a:prstGeom prst="rect">
            <a:avLst/>
          </a:prstGeom>
        </p:spPr>
      </p:pic>
      <p:sp>
        <p:nvSpPr>
          <p:cNvPr id="4" name="矩形 3"/>
          <p:cNvSpPr/>
          <p:nvPr/>
        </p:nvSpPr>
        <p:spPr>
          <a:xfrm>
            <a:off x="6689557" y="2114550"/>
            <a:ext cx="4828674" cy="2628900"/>
          </a:xfrm>
          <a:prstGeom prst="rect">
            <a:avLst/>
          </a:prstGeom>
          <a:blipFill>
            <a:blip r:embed="rId2"/>
            <a:stretch>
              <a:fillRect t="-18802" b="-1880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5" name="组合 4"/>
          <p:cNvGrpSpPr/>
          <p:nvPr/>
        </p:nvGrpSpPr>
        <p:grpSpPr>
          <a:xfrm>
            <a:off x="2389063" y="3238031"/>
            <a:ext cx="4291866" cy="1176018"/>
            <a:chOff x="2533737" y="3147470"/>
            <a:chExt cx="2961708" cy="1176018"/>
          </a:xfrm>
        </p:grpSpPr>
        <p:sp>
          <p:nvSpPr>
            <p:cNvPr id="7" name="文本框 6"/>
            <p:cNvSpPr txBox="1"/>
            <p:nvPr/>
          </p:nvSpPr>
          <p:spPr>
            <a:xfrm>
              <a:off x="2533737" y="3147470"/>
              <a:ext cx="2961708" cy="400110"/>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sz="2800" dirty="0">
                  <a:solidFill>
                    <a:schemeClr val="tx1">
                      <a:lumMod val="95000"/>
                      <a:lumOff val="5000"/>
                    </a:schemeClr>
                  </a:solidFill>
                  <a:latin typeface="华文黑体" panose="02010600040101010101" charset="-122"/>
                  <a:ea typeface="华文黑体" panose="02010600040101010101" charset="-122"/>
                  <a:sym typeface="+mn-lt"/>
                </a:rPr>
                <a:t>ENTER YOUR TITLE</a:t>
              </a:r>
              <a:endParaRPr lang="zh-CN" altLang="en-US" sz="2800" dirty="0">
                <a:solidFill>
                  <a:schemeClr val="tx1">
                    <a:lumMod val="95000"/>
                    <a:lumOff val="5000"/>
                  </a:schemeClr>
                </a:solidFill>
                <a:latin typeface="华文黑体" panose="02010600040101010101" charset="-122"/>
                <a:ea typeface="华文黑体" panose="02010600040101010101" charset="-122"/>
                <a:sym typeface="+mn-lt"/>
              </a:endParaRPr>
            </a:p>
          </p:txBody>
        </p:sp>
        <p:sp>
          <p:nvSpPr>
            <p:cNvPr id="8" name="Content Placeholder 2"/>
            <p:cNvSpPr txBox="1"/>
            <p:nvPr/>
          </p:nvSpPr>
          <p:spPr>
            <a:xfrm>
              <a:off x="2533737" y="3677693"/>
              <a:ext cx="2961708" cy="645795"/>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lnSpc>
                  <a:spcPct val="150000"/>
                </a:lnSpc>
              </a:pPr>
              <a:r>
                <a:rPr lang="en-US" altLang="zh-CN" sz="1400" dirty="0">
                  <a:solidFill>
                    <a:schemeClr val="tx1">
                      <a:lumMod val="65000"/>
                      <a:lumOff val="35000"/>
                    </a:schemeClr>
                  </a:solidFill>
                  <a:latin typeface="华文黑体" panose="02010600040101010101" charset="-122"/>
                  <a:ea typeface="华文黑体" panose="02010600040101010101" charset="-122"/>
                  <a:sym typeface="+mn-lt"/>
                </a:rPr>
                <a:t>Efficiently pontificate B2B imperatives for principle-centered schemas. </a:t>
              </a:r>
              <a:endParaRPr lang="en-US" altLang="zh-CN" sz="1400" dirty="0">
                <a:solidFill>
                  <a:schemeClr val="tx1">
                    <a:lumMod val="65000"/>
                    <a:lumOff val="35000"/>
                  </a:schemeClr>
                </a:solidFill>
                <a:latin typeface="华文黑体" panose="02010600040101010101" charset="-122"/>
                <a:ea typeface="华文黑体" panose="02010600040101010101" charset="-122"/>
                <a:sym typeface="+mn-lt"/>
              </a:endParaRPr>
            </a:p>
          </p:txBody>
        </p:sp>
      </p:grpSp>
      <p:sp>
        <p:nvSpPr>
          <p:cNvPr id="10" name="文本框 9"/>
          <p:cNvSpPr txBox="1"/>
          <p:nvPr/>
        </p:nvSpPr>
        <p:spPr>
          <a:xfrm>
            <a:off x="908877" y="1914592"/>
            <a:ext cx="914400" cy="2646878"/>
          </a:xfrm>
          <a:prstGeom prst="rect">
            <a:avLst/>
          </a:prstGeom>
          <a:noFill/>
        </p:spPr>
        <p:txBody>
          <a:bodyPr wrap="square" rtlCol="0">
            <a:spAutoFit/>
          </a:bodyPr>
          <a:lstStyle/>
          <a:p>
            <a:r>
              <a:rPr lang="en-US" altLang="zh-CN" sz="16600" i="1" dirty="0">
                <a:ln w="0"/>
                <a:gradFill>
                  <a:gsLst>
                    <a:gs pos="43000">
                      <a:srgbClr val="186087"/>
                    </a:gs>
                    <a:gs pos="100000">
                      <a:srgbClr val="42819B">
                        <a:alpha val="33000"/>
                      </a:srgbClr>
                    </a:gs>
                  </a:gsLst>
                  <a:lin ang="18900000" scaled="1"/>
                </a:gradFill>
                <a:latin typeface="华文黑体" panose="02010600040101010101" charset="-122"/>
                <a:ea typeface="华文黑体" panose="02010600040101010101" charset="-122"/>
              </a:rPr>
              <a:t>1</a:t>
            </a:r>
            <a:endParaRPr lang="zh-CN" altLang="en-US" sz="16600" i="1" dirty="0">
              <a:ln w="0"/>
              <a:gradFill>
                <a:gsLst>
                  <a:gs pos="43000">
                    <a:srgbClr val="186087"/>
                  </a:gs>
                  <a:gs pos="100000">
                    <a:srgbClr val="42819B">
                      <a:alpha val="33000"/>
                    </a:srgbClr>
                  </a:gs>
                </a:gsLst>
                <a:lin ang="18900000" scaled="1"/>
              </a:gradFill>
              <a:latin typeface="华文黑体" panose="02010600040101010101" charset="-122"/>
              <a:ea typeface="华文黑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animBg="1"/>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2841502" y="769906"/>
            <a:ext cx="3115376" cy="4491790"/>
          </a:xfrm>
          <a:prstGeom prst="rec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9" name="图片 8"/>
          <p:cNvPicPr>
            <a:picLocks noChangeAspect="1"/>
          </p:cNvPicPr>
          <p:nvPr/>
        </p:nvPicPr>
        <p:blipFill>
          <a:blip r:embed="rId1"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319346" y="-1597385"/>
            <a:ext cx="6096012" cy="6096012"/>
          </a:xfrm>
          <a:prstGeom prst="rect">
            <a:avLst/>
          </a:prstGeom>
        </p:spPr>
      </p:pic>
      <p:sp>
        <p:nvSpPr>
          <p:cNvPr id="11" name="椭圆 10"/>
          <p:cNvSpPr/>
          <p:nvPr/>
        </p:nvSpPr>
        <p:spPr>
          <a:xfrm rot="18294752">
            <a:off x="11527208" y="3791176"/>
            <a:ext cx="680835" cy="680835"/>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PA-矩形 10"/>
          <p:cNvSpPr/>
          <p:nvPr>
            <p:custDataLst>
              <p:tags r:id="rId2"/>
            </p:custDataLst>
          </p:nvPr>
        </p:nvSpPr>
        <p:spPr>
          <a:xfrm>
            <a:off x="7933774" y="-423026"/>
            <a:ext cx="3846088" cy="6134015"/>
          </a:xfrm>
          <a:prstGeom prst="rect">
            <a:avLst/>
          </a:prstGeom>
          <a:noFill/>
          <a:ln w="101600" cap="flat" cmpd="sng" algn="ctr">
            <a:gradFill>
              <a:gsLst>
                <a:gs pos="0">
                  <a:srgbClr val="186187"/>
                </a:gs>
                <a:gs pos="100000">
                  <a:srgbClr val="42819B"/>
                </a:gs>
              </a:gsLst>
              <a:lin ang="5400000" scaled="1"/>
            </a:gra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noAutofit/>
          </a:bodyPr>
          <a:lstStyle/>
          <a:p>
            <a:pPr algn="ctr"/>
            <a:endParaRPr lang="en-US" sz="1600">
              <a:latin typeface="华文黑体" panose="02010600040101010101" charset="-122"/>
              <a:ea typeface="华文黑体" panose="02010600040101010101" charset="-122"/>
              <a:cs typeface="华文黑体" panose="02010600040101010101" charset="-122"/>
            </a:endParaRPr>
          </a:p>
        </p:txBody>
      </p:sp>
      <p:sp>
        <p:nvSpPr>
          <p:cNvPr id="4" name="PA-文本框 3"/>
          <p:cNvSpPr txBox="1"/>
          <p:nvPr>
            <p:custDataLst>
              <p:tags r:id="rId3"/>
            </p:custDataLst>
          </p:nvPr>
        </p:nvSpPr>
        <p:spPr>
          <a:xfrm rot="5400000">
            <a:off x="-150863" y="2009207"/>
            <a:ext cx="2509185" cy="646331"/>
          </a:xfrm>
          <a:prstGeom prst="rect">
            <a:avLst/>
          </a:prstGeom>
          <a:noFill/>
        </p:spPr>
        <p:txBody>
          <a:bodyPr wrap="square" rtlCol="0">
            <a:spAutoFit/>
          </a:bodyPr>
          <a:lstStyle/>
          <a:p>
            <a:pPr>
              <a:lnSpc>
                <a:spcPct val="150000"/>
              </a:lnSpc>
            </a:pPr>
            <a:r>
              <a:rPr lang="en-US" altLang="zh-CN" sz="1200" i="1" spc="600"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rPr>
              <a:t>WRITE HERE SOMETHING</a:t>
            </a:r>
            <a:endParaRPr lang="en-US" altLang="zh-CN" sz="1200" i="1" spc="600"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endParaRPr>
          </a:p>
        </p:txBody>
      </p:sp>
      <p:sp>
        <p:nvSpPr>
          <p:cNvPr id="6" name="PA-文本框 27"/>
          <p:cNvSpPr txBox="1"/>
          <p:nvPr>
            <p:custDataLst>
              <p:tags r:id="rId4"/>
            </p:custDataLst>
          </p:nvPr>
        </p:nvSpPr>
        <p:spPr>
          <a:xfrm>
            <a:off x="8204456" y="665146"/>
            <a:ext cx="3575406" cy="1569660"/>
          </a:xfrm>
          <a:prstGeom prst="rect">
            <a:avLst/>
          </a:prstGeom>
          <a:noFill/>
        </p:spPr>
        <p:txBody>
          <a:bodyPr wrap="square" rtlCol="0">
            <a:spAutoFit/>
          </a:bodyPr>
          <a:lstStyle/>
          <a:p>
            <a:r>
              <a:rPr lang="en-US" sz="4800" b="1" spc="300" dirty="0">
                <a:solidFill>
                  <a:srgbClr val="186187"/>
                </a:solidFill>
                <a:latin typeface="华文黑体" panose="02010600040101010101" charset="-122"/>
                <a:ea typeface="华文黑体" panose="02010600040101010101" charset="-122"/>
                <a:cs typeface="华文黑体" panose="02010600040101010101" charset="-122"/>
              </a:rPr>
              <a:t>PLACEHO</a:t>
            </a:r>
            <a:endParaRPr lang="en-US" sz="4800" b="1" spc="300" dirty="0">
              <a:solidFill>
                <a:srgbClr val="186187"/>
              </a:solidFill>
              <a:latin typeface="华文黑体" panose="02010600040101010101" charset="-122"/>
              <a:ea typeface="华文黑体" panose="02010600040101010101" charset="-122"/>
              <a:cs typeface="华文黑体" panose="02010600040101010101" charset="-122"/>
            </a:endParaRPr>
          </a:p>
          <a:p>
            <a:r>
              <a:rPr lang="en-US" altLang="zh-CN" sz="4800" b="1" spc="300" dirty="0">
                <a:solidFill>
                  <a:srgbClr val="186187"/>
                </a:solidFill>
                <a:latin typeface="华文黑体" panose="02010600040101010101" charset="-122"/>
                <a:ea typeface="华文黑体" panose="02010600040101010101" charset="-122"/>
                <a:cs typeface="华文黑体" panose="02010600040101010101" charset="-122"/>
              </a:rPr>
              <a:t>BRUSH</a:t>
            </a:r>
            <a:endParaRPr lang="en-US" sz="4800" b="1" spc="300" dirty="0">
              <a:solidFill>
                <a:srgbClr val="186187"/>
              </a:solidFill>
              <a:latin typeface="华文黑体" panose="02010600040101010101" charset="-122"/>
              <a:ea typeface="华文黑体" panose="02010600040101010101" charset="-122"/>
              <a:cs typeface="华文黑体" panose="02010600040101010101" charset="-122"/>
            </a:endParaRPr>
          </a:p>
        </p:txBody>
      </p:sp>
      <p:sp>
        <p:nvSpPr>
          <p:cNvPr id="7" name="PA-副标题 2"/>
          <p:cNvSpPr txBox="1"/>
          <p:nvPr>
            <p:custDataLst>
              <p:tags r:id="rId5"/>
            </p:custDataLst>
          </p:nvPr>
        </p:nvSpPr>
        <p:spPr>
          <a:xfrm>
            <a:off x="8204456" y="2332372"/>
            <a:ext cx="3008976" cy="3046970"/>
          </a:xfrm>
          <a:prstGeom prst="rect">
            <a:avLst/>
          </a:prstGeom>
        </p:spPr>
        <p:txBody>
          <a:bodyPr vert="horz" wrap="square" lIns="91422" tIns="45711" rIns="91422" bIns="45711" rtlCol="0">
            <a:spAutoFit/>
          </a:bodyPr>
          <a:lstStyle>
            <a:lvl1pPr marL="0" indent="0" algn="l" defTabSz="1828165"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Montserrat Hairline" charset="0"/>
                <a:ea typeface="Montserrat Hairline" charset="0"/>
                <a:cs typeface="Montserrat Hairline" charset="0"/>
              </a:defRPr>
            </a:lvl1pPr>
            <a:lvl2pPr marL="914400" indent="0" algn="l" defTabSz="1828165"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Montserrat Hairline" charset="0"/>
                <a:ea typeface="Montserrat Hairline" charset="0"/>
                <a:cs typeface="Montserrat Hairline" charset="0"/>
              </a:defRPr>
            </a:lvl2pPr>
            <a:lvl3pPr marL="1828165" indent="0" algn="l" defTabSz="1828165"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Montserrat Hairline" charset="0"/>
                <a:ea typeface="Montserrat Hairline" charset="0"/>
                <a:cs typeface="Montserrat Hairline" charset="0"/>
              </a:defRPr>
            </a:lvl3pPr>
            <a:lvl4pPr marL="2742565" indent="0" algn="l" defTabSz="1828165"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Montserrat Hairline" charset="0"/>
                <a:ea typeface="Montserrat Hairline" charset="0"/>
                <a:cs typeface="Montserrat Hairline" charset="0"/>
              </a:defRPr>
            </a:lvl4pPr>
            <a:lvl5pPr marL="3656965" indent="0" algn="l" defTabSz="1828165"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Montserrat Hairline" charset="0"/>
                <a:ea typeface="Montserrat Hairline" charset="0"/>
                <a:cs typeface="Montserrat Hairline" charset="0"/>
              </a:defRPr>
            </a:lvl5pPr>
            <a:lvl6pPr marL="50279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3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7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11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200000"/>
              </a:lnSpc>
            </a:pPr>
            <a:r>
              <a:rPr lang="en-US" sz="1200" i="1" dirty="0">
                <a:solidFill>
                  <a:schemeClr val="bg1">
                    <a:lumMod val="50000"/>
                  </a:schemeClr>
                </a:solidFill>
                <a:latin typeface="华文黑体" panose="02010600040101010101" charset="-122"/>
                <a:ea typeface="华文黑体" panose="02010600040101010101" charset="-122"/>
                <a:cs typeface="华文黑体" panose="02010600040101010101" charset="-122"/>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a:t>
            </a:r>
            <a:endParaRPr lang="en-US" sz="1200" i="1" dirty="0">
              <a:solidFill>
                <a:schemeClr val="bg1">
                  <a:lumMod val="50000"/>
                </a:schemeClr>
              </a:solidFill>
              <a:latin typeface="华文黑体" panose="02010600040101010101" charset="-122"/>
              <a:ea typeface="华文黑体" panose="02010600040101010101" charset="-122"/>
              <a:cs typeface="华文黑体" panose="02010600040101010101" charset="-122"/>
            </a:endParaRPr>
          </a:p>
        </p:txBody>
      </p:sp>
      <p:pic>
        <p:nvPicPr>
          <p:cNvPr id="12" name="图片 11"/>
          <p:cNvPicPr>
            <a:picLocks noChangeAspect="1"/>
          </p:cNvPicPr>
          <p:nvPr/>
        </p:nvPicPr>
        <p:blipFill rotWithShape="1">
          <a:blip r:embed="rId6" cstate="print">
            <a:extLst>
              <a:ext uri="{28A0092B-C50C-407E-A947-70E740481C1C}">
                <a14:useLocalDpi xmlns:a14="http://schemas.microsoft.com/office/drawing/2010/main" val="0"/>
              </a:ext>
            </a:extLst>
          </a:blip>
          <a:srcRect l="27778" r="27778"/>
          <a:stretch>
            <a:fillRect/>
          </a:stretch>
        </p:blipFill>
        <p:spPr>
          <a:xfrm>
            <a:off x="2283220" y="1449976"/>
            <a:ext cx="4572000" cy="6858000"/>
          </a:xfrm>
          <a:prstGeom prst="rect">
            <a:avLst/>
          </a:prstGeom>
        </p:spPr>
      </p:pic>
      <p:sp>
        <p:nvSpPr>
          <p:cNvPr id="14" name="矩形 13"/>
          <p:cNvSpPr/>
          <p:nvPr/>
        </p:nvSpPr>
        <p:spPr>
          <a:xfrm>
            <a:off x="4569220" y="4157407"/>
            <a:ext cx="3115376" cy="4491790"/>
          </a:xfrm>
          <a:prstGeom prst="rec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椭圆 9"/>
          <p:cNvSpPr/>
          <p:nvPr/>
        </p:nvSpPr>
        <p:spPr>
          <a:xfrm>
            <a:off x="974204" y="4395717"/>
            <a:ext cx="1731957" cy="1731957"/>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0-#ppt_h/2"/>
                                          </p:val>
                                        </p:tav>
                                        <p:tav tm="100000">
                                          <p:val>
                                            <p:strVal val="#ppt_y"/>
                                          </p:val>
                                        </p:tav>
                                      </p:tavLst>
                                    </p:anim>
                                  </p:childTnLst>
                                </p:cTn>
                              </p:par>
                              <p:par>
                                <p:cTn id="15" presetID="2" presetClass="entr" presetSubtype="1"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0-#ppt_h/2"/>
                                          </p:val>
                                        </p:tav>
                                        <p:tav tm="100000">
                                          <p:val>
                                            <p:strVal val="#ppt_y"/>
                                          </p:val>
                                        </p:tav>
                                      </p:tavLst>
                                    </p:anim>
                                  </p:childTnLst>
                                </p:cTn>
                              </p:par>
                              <p:par>
                                <p:cTn id="19" presetID="2" presetClass="entr" presetSubtype="1"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animBg="1"/>
      <p:bldP spid="4" grpId="0"/>
      <p:bldP spid="6" grpId="0"/>
      <p:bldP spid="7" grpId="0"/>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9000" b="-9000"/>
          </a:stretch>
        </a:blipFill>
        <a:effectLst/>
      </p:bgPr>
    </p:bg>
    <p:spTree>
      <p:nvGrpSpPr>
        <p:cNvPr id="1" name=""/>
        <p:cNvGrpSpPr/>
        <p:nvPr/>
      </p:nvGrpSpPr>
      <p:grpSpPr>
        <a:xfrm>
          <a:off x="0" y="0"/>
          <a:ext cx="0" cy="0"/>
          <a:chOff x="0" y="0"/>
          <a:chExt cx="0" cy="0"/>
        </a:xfrm>
      </p:grpSpPr>
      <p:sp>
        <p:nvSpPr>
          <p:cNvPr id="43" name="弧形 42"/>
          <p:cNvSpPr/>
          <p:nvPr/>
        </p:nvSpPr>
        <p:spPr>
          <a:xfrm rot="373863">
            <a:off x="-9763705" y="1020394"/>
            <a:ext cx="22456470" cy="12001781"/>
          </a:xfrm>
          <a:prstGeom prst="arc">
            <a:avLst>
              <a:gd name="adj1" fmla="val 14963718"/>
              <a:gd name="adj2" fmla="val 2093264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 name="矩形 8"/>
          <p:cNvSpPr/>
          <p:nvPr/>
        </p:nvSpPr>
        <p:spPr>
          <a:xfrm>
            <a:off x="1464530" y="3423013"/>
            <a:ext cx="3160294" cy="569494"/>
          </a:xfrm>
          <a:prstGeom prst="rec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6" name="组合 5"/>
          <p:cNvGrpSpPr/>
          <p:nvPr/>
        </p:nvGrpSpPr>
        <p:grpSpPr>
          <a:xfrm>
            <a:off x="1464530" y="3284621"/>
            <a:ext cx="4051949" cy="2448605"/>
            <a:chOff x="2723241" y="3185842"/>
            <a:chExt cx="4051949" cy="2448605"/>
          </a:xfrm>
        </p:grpSpPr>
        <p:sp>
          <p:nvSpPr>
            <p:cNvPr id="7" name="文本框 6"/>
            <p:cNvSpPr txBox="1"/>
            <p:nvPr/>
          </p:nvSpPr>
          <p:spPr>
            <a:xfrm>
              <a:off x="2723241" y="3185842"/>
              <a:ext cx="3646771" cy="707886"/>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sz="2800" dirty="0">
                  <a:solidFill>
                    <a:schemeClr val="tx1">
                      <a:lumMod val="75000"/>
                      <a:lumOff val="25000"/>
                    </a:schemeClr>
                  </a:solidFill>
                  <a:latin typeface="华文黑体" panose="02010600040101010101" charset="-122"/>
                  <a:ea typeface="华文黑体" panose="02010600040101010101" charset="-122"/>
                  <a:sym typeface="+mn-lt"/>
                </a:rPr>
                <a:t>ENTER YOUR TITLE</a:t>
              </a:r>
              <a:endParaRPr lang="zh-CN" altLang="en-US" sz="2800" dirty="0">
                <a:solidFill>
                  <a:schemeClr val="tx1">
                    <a:lumMod val="75000"/>
                    <a:lumOff val="25000"/>
                  </a:schemeClr>
                </a:solidFill>
                <a:latin typeface="华文黑体" panose="02010600040101010101" charset="-122"/>
                <a:ea typeface="华文黑体" panose="02010600040101010101" charset="-122"/>
                <a:sym typeface="+mn-lt"/>
              </a:endParaRPr>
            </a:p>
          </p:txBody>
        </p:sp>
        <p:sp>
          <p:nvSpPr>
            <p:cNvPr id="8" name="Content Placeholder 2"/>
            <p:cNvSpPr txBox="1"/>
            <p:nvPr/>
          </p:nvSpPr>
          <p:spPr>
            <a:xfrm>
              <a:off x="2723241" y="4048534"/>
              <a:ext cx="4051949" cy="1585913"/>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lnSpc>
                  <a:spcPct val="150000"/>
                </a:lnSpc>
              </a:pPr>
              <a:r>
                <a:rPr lang="en-US" altLang="zh-CN" sz="1600" dirty="0">
                  <a:solidFill>
                    <a:schemeClr val="tx1">
                      <a:lumMod val="65000"/>
                      <a:lumOff val="35000"/>
                    </a:schemeClr>
                  </a:solidFill>
                  <a:latin typeface="+mn-ea"/>
                  <a:sym typeface="+mn-lt"/>
                </a:rPr>
                <a:t>Efficiently pontificate B2B imperatives for principle-centered schemas. Efficiently pontificate B2B imperatives for principle-centered schemas. </a:t>
              </a:r>
              <a:endParaRPr lang="en-US" altLang="zh-CN" sz="1600" dirty="0">
                <a:solidFill>
                  <a:schemeClr val="tx1">
                    <a:lumMod val="65000"/>
                    <a:lumOff val="35000"/>
                  </a:schemeClr>
                </a:solidFill>
                <a:latin typeface="+mn-ea"/>
                <a:sym typeface="+mn-lt"/>
              </a:endParaRPr>
            </a:p>
            <a:p>
              <a:pPr algn="l">
                <a:lnSpc>
                  <a:spcPct val="150000"/>
                </a:lnSpc>
              </a:pPr>
              <a:endParaRPr lang="en-US" altLang="zh-CN" sz="1600" dirty="0">
                <a:solidFill>
                  <a:schemeClr val="tx1">
                    <a:lumMod val="65000"/>
                    <a:lumOff val="35000"/>
                  </a:schemeClr>
                </a:solidFill>
                <a:latin typeface="+mn-ea"/>
                <a:sym typeface="+mn-lt"/>
              </a:endParaRPr>
            </a:p>
          </p:txBody>
        </p:sp>
      </p:grpSp>
      <p:grpSp>
        <p:nvGrpSpPr>
          <p:cNvPr id="31" name="PA-组合 8"/>
          <p:cNvGrpSpPr/>
          <p:nvPr>
            <p:custDataLst>
              <p:tags r:id="rId2"/>
            </p:custDataLst>
          </p:nvPr>
        </p:nvGrpSpPr>
        <p:grpSpPr>
          <a:xfrm>
            <a:off x="3983410" y="973856"/>
            <a:ext cx="2255782" cy="1300272"/>
            <a:chOff x="3261822" y="3202201"/>
            <a:chExt cx="2255782" cy="1300272"/>
          </a:xfrm>
        </p:grpSpPr>
        <p:sp>
          <p:nvSpPr>
            <p:cNvPr id="32" name="PA-矩形 35"/>
            <p:cNvSpPr/>
            <p:nvPr>
              <p:custDataLst>
                <p:tags r:id="rId3"/>
              </p:custDataLst>
            </p:nvPr>
          </p:nvSpPr>
          <p:spPr>
            <a:xfrm>
              <a:off x="3261822" y="3735019"/>
              <a:ext cx="2255782" cy="767454"/>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65000"/>
                      <a:lumOff val="35000"/>
                    </a:schemeClr>
                  </a:solidFill>
                  <a:latin typeface="华文黑体" panose="02010600040101010101" charset="-122"/>
                  <a:ea typeface="华文黑体" panose="02010600040101010101" charset="-122"/>
                  <a:cs typeface="华文黑体" panose="02010600040101010101" charset="-122"/>
                </a:rPr>
                <a:t>生活要有自己的仪式感活出自我才能不负时光不负卿每个人都是独立的个体</a:t>
              </a:r>
              <a:endParaRPr lang="zh-CN" altLang="en-US" sz="1200" dirty="0">
                <a:solidFill>
                  <a:schemeClr val="tx1">
                    <a:lumMod val="65000"/>
                    <a:lumOff val="35000"/>
                  </a:schemeClr>
                </a:solidFill>
                <a:latin typeface="华文黑体" panose="02010600040101010101" charset="-122"/>
                <a:ea typeface="华文黑体" panose="02010600040101010101" charset="-122"/>
                <a:cs typeface="华文黑体" panose="02010600040101010101" charset="-122"/>
              </a:endParaRPr>
            </a:p>
          </p:txBody>
        </p:sp>
        <p:sp>
          <p:nvSpPr>
            <p:cNvPr id="33" name="PA-矩形 36"/>
            <p:cNvSpPr/>
            <p:nvPr>
              <p:custDataLst>
                <p:tags r:id="rId4"/>
              </p:custDataLst>
            </p:nvPr>
          </p:nvSpPr>
          <p:spPr>
            <a:xfrm>
              <a:off x="3261822" y="3202201"/>
              <a:ext cx="1887510" cy="519245"/>
            </a:xfrm>
            <a:prstGeom prst="rect">
              <a:avLst/>
            </a:prstGeom>
          </p:spPr>
          <p:txBody>
            <a:bodyPr wrap="square">
              <a:spAutoFit/>
              <a:scene3d>
                <a:camera prst="orthographicFront"/>
                <a:lightRig rig="threePt" dir="t"/>
              </a:scene3d>
              <a:sp3d contourW="12700"/>
            </a:bodyPr>
            <a:lstStyle/>
            <a:p>
              <a:pPr>
                <a:lnSpc>
                  <a:spcPct val="125000"/>
                </a:lnSpc>
              </a:pPr>
              <a:r>
                <a:rPr lang="en-US" altLang="zh-CN" sz="2400" spc="300" dirty="0">
                  <a:solidFill>
                    <a:schemeClr val="tx2">
                      <a:lumMod val="50000"/>
                    </a:schemeClr>
                  </a:solidFill>
                  <a:latin typeface="华文黑体" panose="02010600040101010101" charset="-122"/>
                  <a:ea typeface="华文黑体" panose="02010600040101010101" charset="-122"/>
                  <a:cs typeface="华文黑体" panose="02010600040101010101" charset="-122"/>
                </a:rPr>
                <a:t>2020.06</a:t>
              </a:r>
              <a:endParaRPr lang="zh-CN" altLang="en-US" sz="2400" spc="300" dirty="0">
                <a:solidFill>
                  <a:schemeClr val="tx2">
                    <a:lumMod val="50000"/>
                  </a:schemeClr>
                </a:solidFill>
                <a:latin typeface="华文黑体" panose="02010600040101010101" charset="-122"/>
                <a:ea typeface="华文黑体" panose="02010600040101010101" charset="-122"/>
                <a:cs typeface="华文黑体" panose="02010600040101010101" charset="-122"/>
              </a:endParaRPr>
            </a:p>
          </p:txBody>
        </p:sp>
      </p:grpSp>
      <p:grpSp>
        <p:nvGrpSpPr>
          <p:cNvPr id="34" name="PA-组合 9"/>
          <p:cNvGrpSpPr/>
          <p:nvPr>
            <p:custDataLst>
              <p:tags r:id="rId5"/>
            </p:custDataLst>
          </p:nvPr>
        </p:nvGrpSpPr>
        <p:grpSpPr>
          <a:xfrm>
            <a:off x="7283641" y="1890401"/>
            <a:ext cx="2255782" cy="1300272"/>
            <a:chOff x="6027268" y="2410266"/>
            <a:chExt cx="2255782" cy="1300272"/>
          </a:xfrm>
        </p:grpSpPr>
        <p:sp>
          <p:nvSpPr>
            <p:cNvPr id="35" name="PA-矩形 38"/>
            <p:cNvSpPr/>
            <p:nvPr>
              <p:custDataLst>
                <p:tags r:id="rId6"/>
              </p:custDataLst>
            </p:nvPr>
          </p:nvSpPr>
          <p:spPr>
            <a:xfrm>
              <a:off x="6027268" y="2943084"/>
              <a:ext cx="2255782" cy="767454"/>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65000"/>
                      <a:lumOff val="35000"/>
                    </a:schemeClr>
                  </a:solidFill>
                  <a:latin typeface="华文黑体" panose="02010600040101010101" charset="-122"/>
                  <a:ea typeface="华文黑体" panose="02010600040101010101" charset="-122"/>
                  <a:cs typeface="华文黑体" panose="02010600040101010101" charset="-122"/>
                </a:rPr>
                <a:t>生活要有自己的仪式感活出自我才能不负时光不负卿每个人都是独立的个体</a:t>
              </a:r>
              <a:endParaRPr lang="zh-CN" altLang="en-US" sz="1200" dirty="0">
                <a:solidFill>
                  <a:schemeClr val="tx1">
                    <a:lumMod val="65000"/>
                    <a:lumOff val="35000"/>
                  </a:schemeClr>
                </a:solidFill>
                <a:latin typeface="华文黑体" panose="02010600040101010101" charset="-122"/>
                <a:ea typeface="华文黑体" panose="02010600040101010101" charset="-122"/>
                <a:cs typeface="华文黑体" panose="02010600040101010101" charset="-122"/>
              </a:endParaRPr>
            </a:p>
          </p:txBody>
        </p:sp>
        <p:sp>
          <p:nvSpPr>
            <p:cNvPr id="36" name="PA-矩形 39"/>
            <p:cNvSpPr/>
            <p:nvPr>
              <p:custDataLst>
                <p:tags r:id="rId7"/>
              </p:custDataLst>
            </p:nvPr>
          </p:nvSpPr>
          <p:spPr>
            <a:xfrm>
              <a:off x="6027268" y="2410266"/>
              <a:ext cx="1887510" cy="519245"/>
            </a:xfrm>
            <a:prstGeom prst="rect">
              <a:avLst/>
            </a:prstGeom>
          </p:spPr>
          <p:txBody>
            <a:bodyPr wrap="square">
              <a:spAutoFit/>
              <a:scene3d>
                <a:camera prst="orthographicFront"/>
                <a:lightRig rig="threePt" dir="t"/>
              </a:scene3d>
              <a:sp3d contourW="12700"/>
            </a:bodyPr>
            <a:lstStyle/>
            <a:p>
              <a:pPr>
                <a:lnSpc>
                  <a:spcPct val="125000"/>
                </a:lnSpc>
              </a:pPr>
              <a:r>
                <a:rPr lang="en-US" altLang="zh-CN" sz="2400" spc="300" dirty="0">
                  <a:solidFill>
                    <a:schemeClr val="tx2">
                      <a:lumMod val="50000"/>
                    </a:schemeClr>
                  </a:solidFill>
                  <a:latin typeface="华文黑体" panose="02010600040101010101" charset="-122"/>
                  <a:ea typeface="华文黑体" panose="02010600040101010101" charset="-122"/>
                  <a:cs typeface="华文黑体" panose="02010600040101010101" charset="-122"/>
                </a:rPr>
                <a:t>2019.06</a:t>
              </a:r>
              <a:endParaRPr lang="zh-CN" altLang="en-US" sz="2400" spc="300" dirty="0">
                <a:solidFill>
                  <a:schemeClr val="tx2">
                    <a:lumMod val="50000"/>
                  </a:schemeClr>
                </a:solidFill>
                <a:latin typeface="华文黑体" panose="02010600040101010101" charset="-122"/>
                <a:ea typeface="华文黑体" panose="02010600040101010101" charset="-122"/>
                <a:cs typeface="华文黑体" panose="02010600040101010101" charset="-122"/>
              </a:endParaRPr>
            </a:p>
          </p:txBody>
        </p:sp>
      </p:grpSp>
      <p:grpSp>
        <p:nvGrpSpPr>
          <p:cNvPr id="37" name="PA-组合 10"/>
          <p:cNvGrpSpPr/>
          <p:nvPr>
            <p:custDataLst>
              <p:tags r:id="rId8"/>
            </p:custDataLst>
          </p:nvPr>
        </p:nvGrpSpPr>
        <p:grpSpPr>
          <a:xfrm>
            <a:off x="9936218" y="3163875"/>
            <a:ext cx="2255782" cy="1300272"/>
            <a:chOff x="8959402" y="1415131"/>
            <a:chExt cx="2255782" cy="1300272"/>
          </a:xfrm>
        </p:grpSpPr>
        <p:sp>
          <p:nvSpPr>
            <p:cNvPr id="38" name="PA-矩形 41"/>
            <p:cNvSpPr/>
            <p:nvPr>
              <p:custDataLst>
                <p:tags r:id="rId9"/>
              </p:custDataLst>
            </p:nvPr>
          </p:nvSpPr>
          <p:spPr>
            <a:xfrm>
              <a:off x="8959402" y="1947949"/>
              <a:ext cx="2255782" cy="767454"/>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65000"/>
                      <a:lumOff val="35000"/>
                    </a:schemeClr>
                  </a:solidFill>
                  <a:latin typeface="华文黑体" panose="02010600040101010101" charset="-122"/>
                  <a:ea typeface="华文黑体" panose="02010600040101010101" charset="-122"/>
                  <a:cs typeface="华文黑体" panose="02010600040101010101" charset="-122"/>
                </a:rPr>
                <a:t>生活要有自己的仪式感活出自我才能不负时光不负卿每个人都是独立的个体</a:t>
              </a:r>
              <a:endParaRPr lang="zh-CN" altLang="en-US" sz="1200" dirty="0">
                <a:solidFill>
                  <a:schemeClr val="tx1">
                    <a:lumMod val="65000"/>
                    <a:lumOff val="35000"/>
                  </a:schemeClr>
                </a:solidFill>
                <a:latin typeface="华文黑体" panose="02010600040101010101" charset="-122"/>
                <a:ea typeface="华文黑体" panose="02010600040101010101" charset="-122"/>
                <a:cs typeface="华文黑体" panose="02010600040101010101" charset="-122"/>
              </a:endParaRPr>
            </a:p>
          </p:txBody>
        </p:sp>
        <p:sp>
          <p:nvSpPr>
            <p:cNvPr id="39" name="PA-矩形 42"/>
            <p:cNvSpPr/>
            <p:nvPr>
              <p:custDataLst>
                <p:tags r:id="rId10"/>
              </p:custDataLst>
            </p:nvPr>
          </p:nvSpPr>
          <p:spPr>
            <a:xfrm>
              <a:off x="8959402" y="1415131"/>
              <a:ext cx="1887510" cy="519245"/>
            </a:xfrm>
            <a:prstGeom prst="rect">
              <a:avLst/>
            </a:prstGeom>
          </p:spPr>
          <p:txBody>
            <a:bodyPr wrap="square">
              <a:spAutoFit/>
              <a:scene3d>
                <a:camera prst="orthographicFront"/>
                <a:lightRig rig="threePt" dir="t"/>
              </a:scene3d>
              <a:sp3d contourW="12700"/>
            </a:bodyPr>
            <a:lstStyle/>
            <a:p>
              <a:pPr>
                <a:lnSpc>
                  <a:spcPct val="125000"/>
                </a:lnSpc>
              </a:pPr>
              <a:r>
                <a:rPr lang="en-US" altLang="zh-CN" sz="2400" spc="300" dirty="0">
                  <a:solidFill>
                    <a:schemeClr val="tx2">
                      <a:lumMod val="50000"/>
                    </a:schemeClr>
                  </a:solidFill>
                  <a:latin typeface="华文黑体" panose="02010600040101010101" charset="-122"/>
                  <a:ea typeface="华文黑体" panose="02010600040101010101" charset="-122"/>
                  <a:cs typeface="华文黑体" panose="02010600040101010101" charset="-122"/>
                </a:rPr>
                <a:t>2018.06</a:t>
              </a:r>
              <a:endParaRPr lang="zh-CN" altLang="en-US" sz="2400" spc="300" dirty="0">
                <a:solidFill>
                  <a:schemeClr val="tx2">
                    <a:lumMod val="50000"/>
                  </a:schemeClr>
                </a:solidFill>
                <a:latin typeface="华文黑体" panose="02010600040101010101" charset="-122"/>
                <a:ea typeface="华文黑体" panose="02010600040101010101" charset="-122"/>
                <a:cs typeface="华文黑体" panose="02010600040101010101" charset="-122"/>
              </a:endParaRPr>
            </a:p>
          </p:txBody>
        </p:sp>
      </p:grpSp>
      <p:sp>
        <p:nvSpPr>
          <p:cNvPr id="40" name="椭圆 39"/>
          <p:cNvSpPr/>
          <p:nvPr/>
        </p:nvSpPr>
        <p:spPr>
          <a:xfrm>
            <a:off x="3490504" y="1124774"/>
            <a:ext cx="275548" cy="275548"/>
          </a:xfrm>
          <a:prstGeom prst="ellipse">
            <a:avLst/>
          </a:prstGeom>
          <a:solidFill>
            <a:srgbClr val="18618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椭圆 40"/>
          <p:cNvSpPr/>
          <p:nvPr/>
        </p:nvSpPr>
        <p:spPr>
          <a:xfrm>
            <a:off x="6854401" y="2088473"/>
            <a:ext cx="275548" cy="275548"/>
          </a:xfrm>
          <a:prstGeom prst="ellipse">
            <a:avLst/>
          </a:prstGeom>
          <a:solidFill>
            <a:srgbClr val="18618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2" name="椭圆 41"/>
          <p:cNvSpPr/>
          <p:nvPr/>
        </p:nvSpPr>
        <p:spPr>
          <a:xfrm>
            <a:off x="9506978" y="3314033"/>
            <a:ext cx="275548" cy="275548"/>
          </a:xfrm>
          <a:prstGeom prst="ellipse">
            <a:avLst/>
          </a:prstGeom>
          <a:solidFill>
            <a:srgbClr val="18618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par>
                          <p:cTn id="13" fill="hold">
                            <p:stCondLst>
                              <p:cond delay="500"/>
                            </p:stCondLst>
                            <p:childTnLst>
                              <p:par>
                                <p:cTn id="14" presetID="42" presetClass="entr" presetSubtype="0" fill="hold" nodeType="after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1000"/>
                                        <p:tgtEl>
                                          <p:spTgt spid="31"/>
                                        </p:tgtEl>
                                      </p:cBhvr>
                                    </p:animEffect>
                                    <p:anim calcmode="lin" valueType="num">
                                      <p:cBhvr>
                                        <p:cTn id="17" dur="1000" fill="hold"/>
                                        <p:tgtEl>
                                          <p:spTgt spid="31"/>
                                        </p:tgtEl>
                                        <p:attrNameLst>
                                          <p:attrName>ppt_x</p:attrName>
                                        </p:attrNameLst>
                                      </p:cBhvr>
                                      <p:tavLst>
                                        <p:tav tm="0">
                                          <p:val>
                                            <p:strVal val="#ppt_x"/>
                                          </p:val>
                                        </p:tav>
                                        <p:tav tm="100000">
                                          <p:val>
                                            <p:strVal val="#ppt_x"/>
                                          </p:val>
                                        </p:tav>
                                      </p:tavLst>
                                    </p:anim>
                                    <p:anim calcmode="lin" valueType="num">
                                      <p:cBhvr>
                                        <p:cTn id="18" dur="1000" fill="hold"/>
                                        <p:tgtEl>
                                          <p:spTgt spid="31"/>
                                        </p:tgtEl>
                                        <p:attrNameLst>
                                          <p:attrName>ppt_y</p:attrName>
                                        </p:attrNameLst>
                                      </p:cBhvr>
                                      <p:tavLst>
                                        <p:tav tm="0">
                                          <p:val>
                                            <p:strVal val="#ppt_y+.1"/>
                                          </p:val>
                                        </p:tav>
                                        <p:tav tm="100000">
                                          <p:val>
                                            <p:strVal val="#ppt_y"/>
                                          </p:val>
                                        </p:tav>
                                      </p:tavLst>
                                    </p:anim>
                                  </p:childTnLst>
                                </p:cTn>
                              </p:par>
                            </p:childTnLst>
                          </p:cTn>
                        </p:par>
                        <p:par>
                          <p:cTn id="19" fill="hold">
                            <p:stCondLst>
                              <p:cond delay="1500"/>
                            </p:stCondLst>
                            <p:childTnLst>
                              <p:par>
                                <p:cTn id="20" presetID="42" presetClass="entr" presetSubtype="0" fill="hold" nodeType="after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1000"/>
                                        <p:tgtEl>
                                          <p:spTgt spid="34"/>
                                        </p:tgtEl>
                                      </p:cBhvr>
                                    </p:animEffect>
                                    <p:anim calcmode="lin" valueType="num">
                                      <p:cBhvr>
                                        <p:cTn id="23" dur="1000" fill="hold"/>
                                        <p:tgtEl>
                                          <p:spTgt spid="34"/>
                                        </p:tgtEl>
                                        <p:attrNameLst>
                                          <p:attrName>ppt_x</p:attrName>
                                        </p:attrNameLst>
                                      </p:cBhvr>
                                      <p:tavLst>
                                        <p:tav tm="0">
                                          <p:val>
                                            <p:strVal val="#ppt_x"/>
                                          </p:val>
                                        </p:tav>
                                        <p:tav tm="100000">
                                          <p:val>
                                            <p:strVal val="#ppt_x"/>
                                          </p:val>
                                        </p:tav>
                                      </p:tavLst>
                                    </p:anim>
                                    <p:anim calcmode="lin" valueType="num">
                                      <p:cBhvr>
                                        <p:cTn id="24" dur="1000" fill="hold"/>
                                        <p:tgtEl>
                                          <p:spTgt spid="34"/>
                                        </p:tgtEl>
                                        <p:attrNameLst>
                                          <p:attrName>ppt_y</p:attrName>
                                        </p:attrNameLst>
                                      </p:cBhvr>
                                      <p:tavLst>
                                        <p:tav tm="0">
                                          <p:val>
                                            <p:strVal val="#ppt_y+.1"/>
                                          </p:val>
                                        </p:tav>
                                        <p:tav tm="100000">
                                          <p:val>
                                            <p:strVal val="#ppt_y"/>
                                          </p:val>
                                        </p:tav>
                                      </p:tavLst>
                                    </p:anim>
                                  </p:childTnLst>
                                </p:cTn>
                              </p:par>
                            </p:childTnLst>
                          </p:cTn>
                        </p:par>
                        <p:par>
                          <p:cTn id="25" fill="hold">
                            <p:stCondLst>
                              <p:cond delay="2500"/>
                            </p:stCondLst>
                            <p:childTnLst>
                              <p:par>
                                <p:cTn id="26" presetID="42" presetClass="entr" presetSubtype="0" fill="hold" nodeType="after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1000"/>
                                        <p:tgtEl>
                                          <p:spTgt spid="37"/>
                                        </p:tgtEl>
                                      </p:cBhvr>
                                    </p:animEffect>
                                    <p:anim calcmode="lin" valueType="num">
                                      <p:cBhvr>
                                        <p:cTn id="29" dur="1000" fill="hold"/>
                                        <p:tgtEl>
                                          <p:spTgt spid="37"/>
                                        </p:tgtEl>
                                        <p:attrNameLst>
                                          <p:attrName>ppt_x</p:attrName>
                                        </p:attrNameLst>
                                      </p:cBhvr>
                                      <p:tavLst>
                                        <p:tav tm="0">
                                          <p:val>
                                            <p:strVal val="#ppt_x"/>
                                          </p:val>
                                        </p:tav>
                                        <p:tav tm="100000">
                                          <p:val>
                                            <p:strVal val="#ppt_x"/>
                                          </p:val>
                                        </p:tav>
                                      </p:tavLst>
                                    </p:anim>
                                    <p:anim calcmode="lin" valueType="num">
                                      <p:cBhvr>
                                        <p:cTn id="30"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wipe(down)">
                                      <p:cBhvr>
                                        <p:cTn id="35" dur="500"/>
                                        <p:tgtEl>
                                          <p:spTgt spid="40"/>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41"/>
                                        </p:tgtEl>
                                        <p:attrNameLst>
                                          <p:attrName>style.visibility</p:attrName>
                                        </p:attrNameLst>
                                      </p:cBhvr>
                                      <p:to>
                                        <p:strVal val="visible"/>
                                      </p:to>
                                    </p:set>
                                    <p:animEffect transition="in" filter="wipe(down)">
                                      <p:cBhvr>
                                        <p:cTn id="40" dur="500"/>
                                        <p:tgtEl>
                                          <p:spTgt spid="41"/>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42"/>
                                        </p:tgtEl>
                                        <p:attrNameLst>
                                          <p:attrName>style.visibility</p:attrName>
                                        </p:attrNameLst>
                                      </p:cBhvr>
                                      <p:to>
                                        <p:strVal val="visible"/>
                                      </p:to>
                                    </p:set>
                                    <p:animEffect transition="in" filter="wipe(down)">
                                      <p:cBhvr>
                                        <p:cTn id="45"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0" grpId="0" animBg="1"/>
      <p:bldP spid="41" grpId="0" animBg="1"/>
      <p:bldP spid="4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p:cNvPicPr>
            <a:picLocks noChangeAspect="1"/>
          </p:cNvPicPr>
          <p:nvPr/>
        </p:nvPicPr>
        <p:blipFill>
          <a:blip r:embed="rId1"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7599021" y="2976759"/>
            <a:ext cx="6096012" cy="6096012"/>
          </a:xfrm>
          <a:prstGeom prst="rect">
            <a:avLst/>
          </a:prstGeom>
        </p:spPr>
      </p:pic>
      <p:pic>
        <p:nvPicPr>
          <p:cNvPr id="22" name="图片 21"/>
          <p:cNvPicPr>
            <a:picLocks noChangeAspect="1"/>
          </p:cNvPicPr>
          <p:nvPr/>
        </p:nvPicPr>
        <p:blipFill>
          <a:blip r:embed="rId1"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319346" y="-1597385"/>
            <a:ext cx="6096012" cy="6096012"/>
          </a:xfrm>
          <a:prstGeom prst="rect">
            <a:avLst/>
          </a:prstGeom>
        </p:spPr>
      </p:pic>
      <p:sp>
        <p:nvSpPr>
          <p:cNvPr id="18" name="椭圆 17"/>
          <p:cNvSpPr/>
          <p:nvPr/>
        </p:nvSpPr>
        <p:spPr>
          <a:xfrm>
            <a:off x="4396050" y="1380576"/>
            <a:ext cx="782575" cy="782575"/>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2" name="PA-组合 1"/>
          <p:cNvGrpSpPr/>
          <p:nvPr>
            <p:custDataLst>
              <p:tags r:id="rId2"/>
            </p:custDataLst>
          </p:nvPr>
        </p:nvGrpSpPr>
        <p:grpSpPr>
          <a:xfrm>
            <a:off x="1016090" y="3175144"/>
            <a:ext cx="9895661" cy="2705072"/>
            <a:chOff x="764577" y="922548"/>
            <a:chExt cx="7555043" cy="2065242"/>
          </a:xfrm>
        </p:grpSpPr>
        <p:sp>
          <p:nvSpPr>
            <p:cNvPr id="3" name="PA-iS1ide-Freeform: Shape 2"/>
            <p:cNvSpPr/>
            <p:nvPr>
              <p:custDataLst>
                <p:tags r:id="rId3"/>
              </p:custDataLst>
            </p:nvPr>
          </p:nvSpPr>
          <p:spPr bwMode="auto">
            <a:xfrm>
              <a:off x="764577" y="2605742"/>
              <a:ext cx="1917213" cy="382046"/>
            </a:xfrm>
            <a:custGeom>
              <a:avLst/>
              <a:gdLst>
                <a:gd name="T0" fmla="*/ 5715 w 5760"/>
                <a:gd name="T1" fmla="*/ 3576 h 3576"/>
                <a:gd name="T2" fmla="*/ 5551 w 5760"/>
                <a:gd name="T3" fmla="*/ 3566 h 3576"/>
                <a:gd name="T4" fmla="*/ 5360 w 5760"/>
                <a:gd name="T5" fmla="*/ 3536 h 3576"/>
                <a:gd name="T6" fmla="*/ 5138 w 5760"/>
                <a:gd name="T7" fmla="*/ 3476 h 3576"/>
                <a:gd name="T8" fmla="*/ 4992 w 5760"/>
                <a:gd name="T9" fmla="*/ 3417 h 3576"/>
                <a:gd name="T10" fmla="*/ 4875 w 5760"/>
                <a:gd name="T11" fmla="*/ 3357 h 3576"/>
                <a:gd name="T12" fmla="*/ 4762 w 5760"/>
                <a:gd name="T13" fmla="*/ 3282 h 3576"/>
                <a:gd name="T14" fmla="*/ 4653 w 5760"/>
                <a:gd name="T15" fmla="*/ 3192 h 3576"/>
                <a:gd name="T16" fmla="*/ 4553 w 5760"/>
                <a:gd name="T17" fmla="*/ 3087 h 3576"/>
                <a:gd name="T18" fmla="*/ 4463 w 5760"/>
                <a:gd name="T19" fmla="*/ 2962 h 3576"/>
                <a:gd name="T20" fmla="*/ 4387 w 5760"/>
                <a:gd name="T21" fmla="*/ 2820 h 3576"/>
                <a:gd name="T22" fmla="*/ 4338 w 5760"/>
                <a:gd name="T23" fmla="*/ 2699 h 3576"/>
                <a:gd name="T24" fmla="*/ 4249 w 5760"/>
                <a:gd name="T25" fmla="*/ 2419 h 3576"/>
                <a:gd name="T26" fmla="*/ 4139 w 5760"/>
                <a:gd name="T27" fmla="*/ 1990 h 3576"/>
                <a:gd name="T28" fmla="*/ 3995 w 5760"/>
                <a:gd name="T29" fmla="*/ 1414 h 3576"/>
                <a:gd name="T30" fmla="*/ 3892 w 5760"/>
                <a:gd name="T31" fmla="*/ 1074 h 3576"/>
                <a:gd name="T32" fmla="*/ 3814 w 5760"/>
                <a:gd name="T33" fmla="*/ 859 h 3576"/>
                <a:gd name="T34" fmla="*/ 3725 w 5760"/>
                <a:gd name="T35" fmla="*/ 658 h 3576"/>
                <a:gd name="T36" fmla="*/ 3625 w 5760"/>
                <a:gd name="T37" fmla="*/ 475 h 3576"/>
                <a:gd name="T38" fmla="*/ 3510 w 5760"/>
                <a:gd name="T39" fmla="*/ 317 h 3576"/>
                <a:gd name="T40" fmla="*/ 3381 w 5760"/>
                <a:gd name="T41" fmla="*/ 185 h 3576"/>
                <a:gd name="T42" fmla="*/ 3234 w 5760"/>
                <a:gd name="T43" fmla="*/ 85 h 3576"/>
                <a:gd name="T44" fmla="*/ 3153 w 5760"/>
                <a:gd name="T45" fmla="*/ 49 h 3576"/>
                <a:gd name="T46" fmla="*/ 3067 w 5760"/>
                <a:gd name="T47" fmla="*/ 23 h 3576"/>
                <a:gd name="T48" fmla="*/ 2977 w 5760"/>
                <a:gd name="T49" fmla="*/ 6 h 3576"/>
                <a:gd name="T50" fmla="*/ 2881 w 5760"/>
                <a:gd name="T51" fmla="*/ 0 h 3576"/>
                <a:gd name="T52" fmla="*/ 2807 w 5760"/>
                <a:gd name="T53" fmla="*/ 3 h 3576"/>
                <a:gd name="T54" fmla="*/ 2715 w 5760"/>
                <a:gd name="T55" fmla="*/ 17 h 3576"/>
                <a:gd name="T56" fmla="*/ 2628 w 5760"/>
                <a:gd name="T57" fmla="*/ 41 h 3576"/>
                <a:gd name="T58" fmla="*/ 2546 w 5760"/>
                <a:gd name="T59" fmla="*/ 76 h 3576"/>
                <a:gd name="T60" fmla="*/ 2414 w 5760"/>
                <a:gd name="T61" fmla="*/ 157 h 3576"/>
                <a:gd name="T62" fmla="*/ 2280 w 5760"/>
                <a:gd name="T63" fmla="*/ 281 h 3576"/>
                <a:gd name="T64" fmla="*/ 2162 w 5760"/>
                <a:gd name="T65" fmla="*/ 433 h 3576"/>
                <a:gd name="T66" fmla="*/ 2059 w 5760"/>
                <a:gd name="T67" fmla="*/ 610 h 3576"/>
                <a:gd name="T68" fmla="*/ 1968 w 5760"/>
                <a:gd name="T69" fmla="*/ 807 h 3576"/>
                <a:gd name="T70" fmla="*/ 1888 w 5760"/>
                <a:gd name="T71" fmla="*/ 1019 h 3576"/>
                <a:gd name="T72" fmla="*/ 1799 w 5760"/>
                <a:gd name="T73" fmla="*/ 1300 h 3576"/>
                <a:gd name="T74" fmla="*/ 1677 w 5760"/>
                <a:gd name="T75" fmla="*/ 1762 h 3576"/>
                <a:gd name="T76" fmla="*/ 1539 w 5760"/>
                <a:gd name="T77" fmla="*/ 2316 h 3576"/>
                <a:gd name="T78" fmla="*/ 1438 w 5760"/>
                <a:gd name="T79" fmla="*/ 2656 h 3576"/>
                <a:gd name="T80" fmla="*/ 1391 w 5760"/>
                <a:gd name="T81" fmla="*/ 2781 h 3576"/>
                <a:gd name="T82" fmla="*/ 1318 w 5760"/>
                <a:gd name="T83" fmla="*/ 2929 h 3576"/>
                <a:gd name="T84" fmla="*/ 1231 w 5760"/>
                <a:gd name="T85" fmla="*/ 3057 h 3576"/>
                <a:gd name="T86" fmla="*/ 1133 w 5760"/>
                <a:gd name="T87" fmla="*/ 3168 h 3576"/>
                <a:gd name="T88" fmla="*/ 1026 w 5760"/>
                <a:gd name="T89" fmla="*/ 3261 h 3576"/>
                <a:gd name="T90" fmla="*/ 914 w 5760"/>
                <a:gd name="T91" fmla="*/ 3339 h 3576"/>
                <a:gd name="T92" fmla="*/ 798 w 5760"/>
                <a:gd name="T93" fmla="*/ 3403 h 3576"/>
                <a:gd name="T94" fmla="*/ 681 w 5760"/>
                <a:gd name="T95" fmla="*/ 3454 h 3576"/>
                <a:gd name="T96" fmla="*/ 454 w 5760"/>
                <a:gd name="T97" fmla="*/ 3524 h 3576"/>
                <a:gd name="T98" fmla="*/ 253 w 5760"/>
                <a:gd name="T99" fmla="*/ 3561 h 3576"/>
                <a:gd name="T100" fmla="*/ 98 w 5760"/>
                <a:gd name="T101" fmla="*/ 3574 h 3576"/>
                <a:gd name="T102" fmla="*/ 5760 w 5760"/>
                <a:gd name="T103" fmla="*/ 3575 h 3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60" h="3576">
                  <a:moveTo>
                    <a:pt x="5760" y="3575"/>
                  </a:moveTo>
                  <a:lnTo>
                    <a:pt x="5760" y="3575"/>
                  </a:lnTo>
                  <a:lnTo>
                    <a:pt x="5748" y="3575"/>
                  </a:lnTo>
                  <a:lnTo>
                    <a:pt x="5715" y="3576"/>
                  </a:lnTo>
                  <a:lnTo>
                    <a:pt x="5662" y="3574"/>
                  </a:lnTo>
                  <a:lnTo>
                    <a:pt x="5628" y="3573"/>
                  </a:lnTo>
                  <a:lnTo>
                    <a:pt x="5591" y="3570"/>
                  </a:lnTo>
                  <a:lnTo>
                    <a:pt x="5551" y="3566"/>
                  </a:lnTo>
                  <a:lnTo>
                    <a:pt x="5507" y="3561"/>
                  </a:lnTo>
                  <a:lnTo>
                    <a:pt x="5461" y="3554"/>
                  </a:lnTo>
                  <a:lnTo>
                    <a:pt x="5412" y="3546"/>
                  </a:lnTo>
                  <a:lnTo>
                    <a:pt x="5360" y="3536"/>
                  </a:lnTo>
                  <a:lnTo>
                    <a:pt x="5306" y="3524"/>
                  </a:lnTo>
                  <a:lnTo>
                    <a:pt x="5251" y="3511"/>
                  </a:lnTo>
                  <a:lnTo>
                    <a:pt x="5195" y="3494"/>
                  </a:lnTo>
                  <a:lnTo>
                    <a:pt x="5138" y="3476"/>
                  </a:lnTo>
                  <a:lnTo>
                    <a:pt x="5079" y="3454"/>
                  </a:lnTo>
                  <a:lnTo>
                    <a:pt x="5050" y="3443"/>
                  </a:lnTo>
                  <a:lnTo>
                    <a:pt x="5021" y="3430"/>
                  </a:lnTo>
                  <a:lnTo>
                    <a:pt x="4992" y="3417"/>
                  </a:lnTo>
                  <a:lnTo>
                    <a:pt x="4963" y="3403"/>
                  </a:lnTo>
                  <a:lnTo>
                    <a:pt x="4933" y="3388"/>
                  </a:lnTo>
                  <a:lnTo>
                    <a:pt x="4904" y="3373"/>
                  </a:lnTo>
                  <a:lnTo>
                    <a:pt x="4875" y="3357"/>
                  </a:lnTo>
                  <a:lnTo>
                    <a:pt x="4846" y="3339"/>
                  </a:lnTo>
                  <a:lnTo>
                    <a:pt x="4818" y="3321"/>
                  </a:lnTo>
                  <a:lnTo>
                    <a:pt x="4790" y="3302"/>
                  </a:lnTo>
                  <a:lnTo>
                    <a:pt x="4762" y="3282"/>
                  </a:lnTo>
                  <a:lnTo>
                    <a:pt x="4734" y="3261"/>
                  </a:lnTo>
                  <a:lnTo>
                    <a:pt x="4707" y="3239"/>
                  </a:lnTo>
                  <a:lnTo>
                    <a:pt x="4680" y="3216"/>
                  </a:lnTo>
                  <a:lnTo>
                    <a:pt x="4653" y="3192"/>
                  </a:lnTo>
                  <a:lnTo>
                    <a:pt x="4627" y="3168"/>
                  </a:lnTo>
                  <a:lnTo>
                    <a:pt x="4602" y="3142"/>
                  </a:lnTo>
                  <a:lnTo>
                    <a:pt x="4577" y="3115"/>
                  </a:lnTo>
                  <a:lnTo>
                    <a:pt x="4553" y="3087"/>
                  </a:lnTo>
                  <a:lnTo>
                    <a:pt x="4529" y="3057"/>
                  </a:lnTo>
                  <a:lnTo>
                    <a:pt x="4507" y="3027"/>
                  </a:lnTo>
                  <a:lnTo>
                    <a:pt x="4484" y="2996"/>
                  </a:lnTo>
                  <a:lnTo>
                    <a:pt x="4463" y="2962"/>
                  </a:lnTo>
                  <a:lnTo>
                    <a:pt x="4443" y="2929"/>
                  </a:lnTo>
                  <a:lnTo>
                    <a:pt x="4423" y="2893"/>
                  </a:lnTo>
                  <a:lnTo>
                    <a:pt x="4404" y="2858"/>
                  </a:lnTo>
                  <a:lnTo>
                    <a:pt x="4387" y="2820"/>
                  </a:lnTo>
                  <a:lnTo>
                    <a:pt x="4369" y="2781"/>
                  </a:lnTo>
                  <a:lnTo>
                    <a:pt x="4369" y="2781"/>
                  </a:lnTo>
                  <a:lnTo>
                    <a:pt x="4353" y="2741"/>
                  </a:lnTo>
                  <a:lnTo>
                    <a:pt x="4338" y="2699"/>
                  </a:lnTo>
                  <a:lnTo>
                    <a:pt x="4322" y="2656"/>
                  </a:lnTo>
                  <a:lnTo>
                    <a:pt x="4308" y="2610"/>
                  </a:lnTo>
                  <a:lnTo>
                    <a:pt x="4278" y="2517"/>
                  </a:lnTo>
                  <a:lnTo>
                    <a:pt x="4249" y="2419"/>
                  </a:lnTo>
                  <a:lnTo>
                    <a:pt x="4221" y="2316"/>
                  </a:lnTo>
                  <a:lnTo>
                    <a:pt x="4194" y="2210"/>
                  </a:lnTo>
                  <a:lnTo>
                    <a:pt x="4166" y="2101"/>
                  </a:lnTo>
                  <a:lnTo>
                    <a:pt x="4139" y="1990"/>
                  </a:lnTo>
                  <a:lnTo>
                    <a:pt x="4083" y="1762"/>
                  </a:lnTo>
                  <a:lnTo>
                    <a:pt x="4055" y="1646"/>
                  </a:lnTo>
                  <a:lnTo>
                    <a:pt x="4025" y="1530"/>
                  </a:lnTo>
                  <a:lnTo>
                    <a:pt x="3995" y="1414"/>
                  </a:lnTo>
                  <a:lnTo>
                    <a:pt x="3962" y="1300"/>
                  </a:lnTo>
                  <a:lnTo>
                    <a:pt x="3928" y="1186"/>
                  </a:lnTo>
                  <a:lnTo>
                    <a:pt x="3910" y="1130"/>
                  </a:lnTo>
                  <a:lnTo>
                    <a:pt x="3892" y="1074"/>
                  </a:lnTo>
                  <a:lnTo>
                    <a:pt x="3873" y="1019"/>
                  </a:lnTo>
                  <a:lnTo>
                    <a:pt x="3854" y="965"/>
                  </a:lnTo>
                  <a:lnTo>
                    <a:pt x="3834" y="912"/>
                  </a:lnTo>
                  <a:lnTo>
                    <a:pt x="3814" y="859"/>
                  </a:lnTo>
                  <a:lnTo>
                    <a:pt x="3792" y="807"/>
                  </a:lnTo>
                  <a:lnTo>
                    <a:pt x="3771" y="756"/>
                  </a:lnTo>
                  <a:lnTo>
                    <a:pt x="3748" y="707"/>
                  </a:lnTo>
                  <a:lnTo>
                    <a:pt x="3725" y="658"/>
                  </a:lnTo>
                  <a:lnTo>
                    <a:pt x="3702" y="610"/>
                  </a:lnTo>
                  <a:lnTo>
                    <a:pt x="3677" y="564"/>
                  </a:lnTo>
                  <a:lnTo>
                    <a:pt x="3651" y="519"/>
                  </a:lnTo>
                  <a:lnTo>
                    <a:pt x="3625" y="475"/>
                  </a:lnTo>
                  <a:lnTo>
                    <a:pt x="3598" y="433"/>
                  </a:lnTo>
                  <a:lnTo>
                    <a:pt x="3570" y="392"/>
                  </a:lnTo>
                  <a:lnTo>
                    <a:pt x="3541" y="353"/>
                  </a:lnTo>
                  <a:lnTo>
                    <a:pt x="3510" y="317"/>
                  </a:lnTo>
                  <a:lnTo>
                    <a:pt x="3480" y="281"/>
                  </a:lnTo>
                  <a:lnTo>
                    <a:pt x="3448" y="246"/>
                  </a:lnTo>
                  <a:lnTo>
                    <a:pt x="3415" y="215"/>
                  </a:lnTo>
                  <a:lnTo>
                    <a:pt x="3381" y="185"/>
                  </a:lnTo>
                  <a:lnTo>
                    <a:pt x="3346" y="157"/>
                  </a:lnTo>
                  <a:lnTo>
                    <a:pt x="3309" y="131"/>
                  </a:lnTo>
                  <a:lnTo>
                    <a:pt x="3273" y="107"/>
                  </a:lnTo>
                  <a:lnTo>
                    <a:pt x="3234" y="85"/>
                  </a:lnTo>
                  <a:lnTo>
                    <a:pt x="3214" y="76"/>
                  </a:lnTo>
                  <a:lnTo>
                    <a:pt x="3194" y="66"/>
                  </a:lnTo>
                  <a:lnTo>
                    <a:pt x="3174" y="57"/>
                  </a:lnTo>
                  <a:lnTo>
                    <a:pt x="3153" y="49"/>
                  </a:lnTo>
                  <a:lnTo>
                    <a:pt x="3132" y="41"/>
                  </a:lnTo>
                  <a:lnTo>
                    <a:pt x="3111" y="35"/>
                  </a:lnTo>
                  <a:lnTo>
                    <a:pt x="3089" y="28"/>
                  </a:lnTo>
                  <a:lnTo>
                    <a:pt x="3067" y="23"/>
                  </a:lnTo>
                  <a:lnTo>
                    <a:pt x="3046" y="17"/>
                  </a:lnTo>
                  <a:lnTo>
                    <a:pt x="3023" y="13"/>
                  </a:lnTo>
                  <a:lnTo>
                    <a:pt x="2999" y="10"/>
                  </a:lnTo>
                  <a:lnTo>
                    <a:pt x="2977" y="6"/>
                  </a:lnTo>
                  <a:lnTo>
                    <a:pt x="2953" y="3"/>
                  </a:lnTo>
                  <a:lnTo>
                    <a:pt x="2929" y="2"/>
                  </a:lnTo>
                  <a:lnTo>
                    <a:pt x="2904" y="1"/>
                  </a:lnTo>
                  <a:lnTo>
                    <a:pt x="2881" y="0"/>
                  </a:lnTo>
                  <a:lnTo>
                    <a:pt x="2881" y="0"/>
                  </a:lnTo>
                  <a:lnTo>
                    <a:pt x="2856" y="1"/>
                  </a:lnTo>
                  <a:lnTo>
                    <a:pt x="2831" y="2"/>
                  </a:lnTo>
                  <a:lnTo>
                    <a:pt x="2807" y="3"/>
                  </a:lnTo>
                  <a:lnTo>
                    <a:pt x="2783" y="6"/>
                  </a:lnTo>
                  <a:lnTo>
                    <a:pt x="2761" y="10"/>
                  </a:lnTo>
                  <a:lnTo>
                    <a:pt x="2738" y="13"/>
                  </a:lnTo>
                  <a:lnTo>
                    <a:pt x="2715" y="17"/>
                  </a:lnTo>
                  <a:lnTo>
                    <a:pt x="2693" y="23"/>
                  </a:lnTo>
                  <a:lnTo>
                    <a:pt x="2671" y="28"/>
                  </a:lnTo>
                  <a:lnTo>
                    <a:pt x="2649" y="35"/>
                  </a:lnTo>
                  <a:lnTo>
                    <a:pt x="2628" y="41"/>
                  </a:lnTo>
                  <a:lnTo>
                    <a:pt x="2607" y="49"/>
                  </a:lnTo>
                  <a:lnTo>
                    <a:pt x="2587" y="57"/>
                  </a:lnTo>
                  <a:lnTo>
                    <a:pt x="2566" y="66"/>
                  </a:lnTo>
                  <a:lnTo>
                    <a:pt x="2546" y="76"/>
                  </a:lnTo>
                  <a:lnTo>
                    <a:pt x="2526" y="85"/>
                  </a:lnTo>
                  <a:lnTo>
                    <a:pt x="2487" y="107"/>
                  </a:lnTo>
                  <a:lnTo>
                    <a:pt x="2451" y="131"/>
                  </a:lnTo>
                  <a:lnTo>
                    <a:pt x="2414" y="157"/>
                  </a:lnTo>
                  <a:lnTo>
                    <a:pt x="2379" y="185"/>
                  </a:lnTo>
                  <a:lnTo>
                    <a:pt x="2345" y="215"/>
                  </a:lnTo>
                  <a:lnTo>
                    <a:pt x="2312" y="246"/>
                  </a:lnTo>
                  <a:lnTo>
                    <a:pt x="2280" y="281"/>
                  </a:lnTo>
                  <a:lnTo>
                    <a:pt x="2250" y="317"/>
                  </a:lnTo>
                  <a:lnTo>
                    <a:pt x="2219" y="353"/>
                  </a:lnTo>
                  <a:lnTo>
                    <a:pt x="2190" y="392"/>
                  </a:lnTo>
                  <a:lnTo>
                    <a:pt x="2162" y="433"/>
                  </a:lnTo>
                  <a:lnTo>
                    <a:pt x="2135" y="475"/>
                  </a:lnTo>
                  <a:lnTo>
                    <a:pt x="2109" y="519"/>
                  </a:lnTo>
                  <a:lnTo>
                    <a:pt x="2083" y="564"/>
                  </a:lnTo>
                  <a:lnTo>
                    <a:pt x="2059" y="610"/>
                  </a:lnTo>
                  <a:lnTo>
                    <a:pt x="2035" y="658"/>
                  </a:lnTo>
                  <a:lnTo>
                    <a:pt x="2012" y="707"/>
                  </a:lnTo>
                  <a:lnTo>
                    <a:pt x="1989" y="756"/>
                  </a:lnTo>
                  <a:lnTo>
                    <a:pt x="1968" y="807"/>
                  </a:lnTo>
                  <a:lnTo>
                    <a:pt x="1947" y="859"/>
                  </a:lnTo>
                  <a:lnTo>
                    <a:pt x="1926" y="912"/>
                  </a:lnTo>
                  <a:lnTo>
                    <a:pt x="1906" y="965"/>
                  </a:lnTo>
                  <a:lnTo>
                    <a:pt x="1888" y="1019"/>
                  </a:lnTo>
                  <a:lnTo>
                    <a:pt x="1868" y="1074"/>
                  </a:lnTo>
                  <a:lnTo>
                    <a:pt x="1850" y="1130"/>
                  </a:lnTo>
                  <a:lnTo>
                    <a:pt x="1832" y="1186"/>
                  </a:lnTo>
                  <a:lnTo>
                    <a:pt x="1799" y="1300"/>
                  </a:lnTo>
                  <a:lnTo>
                    <a:pt x="1767" y="1414"/>
                  </a:lnTo>
                  <a:lnTo>
                    <a:pt x="1735" y="1530"/>
                  </a:lnTo>
                  <a:lnTo>
                    <a:pt x="1706" y="1646"/>
                  </a:lnTo>
                  <a:lnTo>
                    <a:pt x="1677" y="1762"/>
                  </a:lnTo>
                  <a:lnTo>
                    <a:pt x="1621" y="1990"/>
                  </a:lnTo>
                  <a:lnTo>
                    <a:pt x="1594" y="2101"/>
                  </a:lnTo>
                  <a:lnTo>
                    <a:pt x="1567" y="2210"/>
                  </a:lnTo>
                  <a:lnTo>
                    <a:pt x="1539" y="2316"/>
                  </a:lnTo>
                  <a:lnTo>
                    <a:pt x="1511" y="2419"/>
                  </a:lnTo>
                  <a:lnTo>
                    <a:pt x="1482" y="2517"/>
                  </a:lnTo>
                  <a:lnTo>
                    <a:pt x="1453" y="2610"/>
                  </a:lnTo>
                  <a:lnTo>
                    <a:pt x="1438" y="2656"/>
                  </a:lnTo>
                  <a:lnTo>
                    <a:pt x="1422" y="2699"/>
                  </a:lnTo>
                  <a:lnTo>
                    <a:pt x="1407" y="2741"/>
                  </a:lnTo>
                  <a:lnTo>
                    <a:pt x="1391" y="2781"/>
                  </a:lnTo>
                  <a:lnTo>
                    <a:pt x="1391" y="2781"/>
                  </a:lnTo>
                  <a:lnTo>
                    <a:pt x="1373" y="2820"/>
                  </a:lnTo>
                  <a:lnTo>
                    <a:pt x="1356" y="2858"/>
                  </a:lnTo>
                  <a:lnTo>
                    <a:pt x="1338" y="2893"/>
                  </a:lnTo>
                  <a:lnTo>
                    <a:pt x="1318" y="2929"/>
                  </a:lnTo>
                  <a:lnTo>
                    <a:pt x="1298" y="2962"/>
                  </a:lnTo>
                  <a:lnTo>
                    <a:pt x="1276" y="2996"/>
                  </a:lnTo>
                  <a:lnTo>
                    <a:pt x="1253" y="3027"/>
                  </a:lnTo>
                  <a:lnTo>
                    <a:pt x="1231" y="3057"/>
                  </a:lnTo>
                  <a:lnTo>
                    <a:pt x="1208" y="3087"/>
                  </a:lnTo>
                  <a:lnTo>
                    <a:pt x="1183" y="3115"/>
                  </a:lnTo>
                  <a:lnTo>
                    <a:pt x="1158" y="3142"/>
                  </a:lnTo>
                  <a:lnTo>
                    <a:pt x="1133" y="3168"/>
                  </a:lnTo>
                  <a:lnTo>
                    <a:pt x="1107" y="3192"/>
                  </a:lnTo>
                  <a:lnTo>
                    <a:pt x="1080" y="3216"/>
                  </a:lnTo>
                  <a:lnTo>
                    <a:pt x="1055" y="3239"/>
                  </a:lnTo>
                  <a:lnTo>
                    <a:pt x="1026" y="3261"/>
                  </a:lnTo>
                  <a:lnTo>
                    <a:pt x="999" y="3282"/>
                  </a:lnTo>
                  <a:lnTo>
                    <a:pt x="971" y="3302"/>
                  </a:lnTo>
                  <a:lnTo>
                    <a:pt x="942" y="3321"/>
                  </a:lnTo>
                  <a:lnTo>
                    <a:pt x="914" y="3339"/>
                  </a:lnTo>
                  <a:lnTo>
                    <a:pt x="885" y="3357"/>
                  </a:lnTo>
                  <a:lnTo>
                    <a:pt x="857" y="3373"/>
                  </a:lnTo>
                  <a:lnTo>
                    <a:pt x="828" y="3388"/>
                  </a:lnTo>
                  <a:lnTo>
                    <a:pt x="798" y="3403"/>
                  </a:lnTo>
                  <a:lnTo>
                    <a:pt x="768" y="3417"/>
                  </a:lnTo>
                  <a:lnTo>
                    <a:pt x="739" y="3430"/>
                  </a:lnTo>
                  <a:lnTo>
                    <a:pt x="710" y="3443"/>
                  </a:lnTo>
                  <a:lnTo>
                    <a:pt x="681" y="3454"/>
                  </a:lnTo>
                  <a:lnTo>
                    <a:pt x="622" y="3476"/>
                  </a:lnTo>
                  <a:lnTo>
                    <a:pt x="565" y="3494"/>
                  </a:lnTo>
                  <a:lnTo>
                    <a:pt x="509" y="3511"/>
                  </a:lnTo>
                  <a:lnTo>
                    <a:pt x="454" y="3524"/>
                  </a:lnTo>
                  <a:lnTo>
                    <a:pt x="400" y="3536"/>
                  </a:lnTo>
                  <a:lnTo>
                    <a:pt x="349" y="3546"/>
                  </a:lnTo>
                  <a:lnTo>
                    <a:pt x="299" y="3554"/>
                  </a:lnTo>
                  <a:lnTo>
                    <a:pt x="253" y="3561"/>
                  </a:lnTo>
                  <a:lnTo>
                    <a:pt x="210" y="3566"/>
                  </a:lnTo>
                  <a:lnTo>
                    <a:pt x="169" y="3570"/>
                  </a:lnTo>
                  <a:lnTo>
                    <a:pt x="132" y="3573"/>
                  </a:lnTo>
                  <a:lnTo>
                    <a:pt x="98" y="3574"/>
                  </a:lnTo>
                  <a:lnTo>
                    <a:pt x="45" y="3576"/>
                  </a:lnTo>
                  <a:lnTo>
                    <a:pt x="12" y="3575"/>
                  </a:lnTo>
                  <a:lnTo>
                    <a:pt x="0" y="3575"/>
                  </a:lnTo>
                  <a:lnTo>
                    <a:pt x="5760" y="3575"/>
                  </a:lnTo>
                  <a:close/>
                </a:path>
              </a:pathLst>
            </a:custGeom>
            <a:gradFill flip="none" rotWithShape="1">
              <a:gsLst>
                <a:gs pos="0">
                  <a:srgbClr val="186187">
                    <a:alpha val="57000"/>
                  </a:srgbClr>
                </a:gs>
                <a:gs pos="100000">
                  <a:srgbClr val="186087"/>
                </a:gs>
              </a:gsLst>
              <a:lin ang="5400000" scaled="1"/>
              <a:tileRect/>
            </a:gradFill>
            <a:ln>
              <a:noFill/>
            </a:ln>
          </p:spPr>
          <p:txBody>
            <a:bodyPr anchor="ctr"/>
            <a:lstStyle/>
            <a:p>
              <a:pPr algn="ctr"/>
              <a:endParaRPr>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sp>
          <p:nvSpPr>
            <p:cNvPr id="4" name="PA-iS1ide-TextBox 7"/>
            <p:cNvSpPr txBox="1"/>
            <p:nvPr>
              <p:custDataLst>
                <p:tags r:id="rId4"/>
              </p:custDataLst>
            </p:nvPr>
          </p:nvSpPr>
          <p:spPr bwMode="auto">
            <a:xfrm>
              <a:off x="1566891" y="2176990"/>
              <a:ext cx="312586" cy="276999"/>
            </a:xfrm>
            <a:prstGeom prst="rect">
              <a:avLst/>
            </a:prstGeom>
            <a:noFill/>
            <a:ln w="9525">
              <a:noFill/>
              <a:miter lim="800000"/>
            </a:ln>
          </p:spPr>
          <p:txBody>
            <a:bodyPr wrap="none" lIns="0" tIns="0" rIns="0" bIns="0" anchor="t" anchorCtr="0">
              <a:normAutofit lnSpcReduction="10000"/>
              <a:scene3d>
                <a:camera prst="orthographicFront"/>
                <a:lightRig rig="threePt" dir="t"/>
              </a:scene3d>
              <a:sp3d>
                <a:bevelT w="0" h="0"/>
              </a:sp3d>
            </a:bodyPr>
            <a:lstStyle/>
            <a:p>
              <a:pPr marL="0" lvl="1" algn="ctr"/>
              <a:r>
                <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rPr>
                <a:t>20%</a:t>
              </a:r>
              <a:endPar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sp>
          <p:nvSpPr>
            <p:cNvPr id="5" name="PA-iS1ide-Freeform: Shape 3"/>
            <p:cNvSpPr/>
            <p:nvPr>
              <p:custDataLst>
                <p:tags r:id="rId5"/>
              </p:custDataLst>
            </p:nvPr>
          </p:nvSpPr>
          <p:spPr bwMode="auto">
            <a:xfrm>
              <a:off x="2174035" y="1841647"/>
              <a:ext cx="1917213" cy="1146143"/>
            </a:xfrm>
            <a:custGeom>
              <a:avLst/>
              <a:gdLst>
                <a:gd name="T0" fmla="*/ 5715 w 5760"/>
                <a:gd name="T1" fmla="*/ 3576 h 3576"/>
                <a:gd name="T2" fmla="*/ 5551 w 5760"/>
                <a:gd name="T3" fmla="*/ 3566 h 3576"/>
                <a:gd name="T4" fmla="*/ 5360 w 5760"/>
                <a:gd name="T5" fmla="*/ 3536 h 3576"/>
                <a:gd name="T6" fmla="*/ 5138 w 5760"/>
                <a:gd name="T7" fmla="*/ 3476 h 3576"/>
                <a:gd name="T8" fmla="*/ 4992 w 5760"/>
                <a:gd name="T9" fmla="*/ 3417 h 3576"/>
                <a:gd name="T10" fmla="*/ 4875 w 5760"/>
                <a:gd name="T11" fmla="*/ 3357 h 3576"/>
                <a:gd name="T12" fmla="*/ 4762 w 5760"/>
                <a:gd name="T13" fmla="*/ 3282 h 3576"/>
                <a:gd name="T14" fmla="*/ 4653 w 5760"/>
                <a:gd name="T15" fmla="*/ 3192 h 3576"/>
                <a:gd name="T16" fmla="*/ 4553 w 5760"/>
                <a:gd name="T17" fmla="*/ 3087 h 3576"/>
                <a:gd name="T18" fmla="*/ 4463 w 5760"/>
                <a:gd name="T19" fmla="*/ 2962 h 3576"/>
                <a:gd name="T20" fmla="*/ 4387 w 5760"/>
                <a:gd name="T21" fmla="*/ 2820 h 3576"/>
                <a:gd name="T22" fmla="*/ 4338 w 5760"/>
                <a:gd name="T23" fmla="*/ 2699 h 3576"/>
                <a:gd name="T24" fmla="*/ 4249 w 5760"/>
                <a:gd name="T25" fmla="*/ 2419 h 3576"/>
                <a:gd name="T26" fmla="*/ 4139 w 5760"/>
                <a:gd name="T27" fmla="*/ 1990 h 3576"/>
                <a:gd name="T28" fmla="*/ 3995 w 5760"/>
                <a:gd name="T29" fmla="*/ 1414 h 3576"/>
                <a:gd name="T30" fmla="*/ 3892 w 5760"/>
                <a:gd name="T31" fmla="*/ 1074 h 3576"/>
                <a:gd name="T32" fmla="*/ 3814 w 5760"/>
                <a:gd name="T33" fmla="*/ 859 h 3576"/>
                <a:gd name="T34" fmla="*/ 3725 w 5760"/>
                <a:gd name="T35" fmla="*/ 658 h 3576"/>
                <a:gd name="T36" fmla="*/ 3625 w 5760"/>
                <a:gd name="T37" fmla="*/ 475 h 3576"/>
                <a:gd name="T38" fmla="*/ 3510 w 5760"/>
                <a:gd name="T39" fmla="*/ 317 h 3576"/>
                <a:gd name="T40" fmla="*/ 3381 w 5760"/>
                <a:gd name="T41" fmla="*/ 185 h 3576"/>
                <a:gd name="T42" fmla="*/ 3234 w 5760"/>
                <a:gd name="T43" fmla="*/ 85 h 3576"/>
                <a:gd name="T44" fmla="*/ 3153 w 5760"/>
                <a:gd name="T45" fmla="*/ 49 h 3576"/>
                <a:gd name="T46" fmla="*/ 3067 w 5760"/>
                <a:gd name="T47" fmla="*/ 23 h 3576"/>
                <a:gd name="T48" fmla="*/ 2977 w 5760"/>
                <a:gd name="T49" fmla="*/ 6 h 3576"/>
                <a:gd name="T50" fmla="*/ 2881 w 5760"/>
                <a:gd name="T51" fmla="*/ 0 h 3576"/>
                <a:gd name="T52" fmla="*/ 2807 w 5760"/>
                <a:gd name="T53" fmla="*/ 3 h 3576"/>
                <a:gd name="T54" fmla="*/ 2715 w 5760"/>
                <a:gd name="T55" fmla="*/ 17 h 3576"/>
                <a:gd name="T56" fmla="*/ 2628 w 5760"/>
                <a:gd name="T57" fmla="*/ 41 h 3576"/>
                <a:gd name="T58" fmla="*/ 2546 w 5760"/>
                <a:gd name="T59" fmla="*/ 76 h 3576"/>
                <a:gd name="T60" fmla="*/ 2414 w 5760"/>
                <a:gd name="T61" fmla="*/ 157 h 3576"/>
                <a:gd name="T62" fmla="*/ 2280 w 5760"/>
                <a:gd name="T63" fmla="*/ 281 h 3576"/>
                <a:gd name="T64" fmla="*/ 2162 w 5760"/>
                <a:gd name="T65" fmla="*/ 433 h 3576"/>
                <a:gd name="T66" fmla="*/ 2059 w 5760"/>
                <a:gd name="T67" fmla="*/ 610 h 3576"/>
                <a:gd name="T68" fmla="*/ 1968 w 5760"/>
                <a:gd name="T69" fmla="*/ 807 h 3576"/>
                <a:gd name="T70" fmla="*/ 1888 w 5760"/>
                <a:gd name="T71" fmla="*/ 1019 h 3576"/>
                <a:gd name="T72" fmla="*/ 1799 w 5760"/>
                <a:gd name="T73" fmla="*/ 1300 h 3576"/>
                <a:gd name="T74" fmla="*/ 1677 w 5760"/>
                <a:gd name="T75" fmla="*/ 1762 h 3576"/>
                <a:gd name="T76" fmla="*/ 1539 w 5760"/>
                <a:gd name="T77" fmla="*/ 2316 h 3576"/>
                <a:gd name="T78" fmla="*/ 1438 w 5760"/>
                <a:gd name="T79" fmla="*/ 2656 h 3576"/>
                <a:gd name="T80" fmla="*/ 1391 w 5760"/>
                <a:gd name="T81" fmla="*/ 2781 h 3576"/>
                <a:gd name="T82" fmla="*/ 1318 w 5760"/>
                <a:gd name="T83" fmla="*/ 2929 h 3576"/>
                <a:gd name="T84" fmla="*/ 1231 w 5760"/>
                <a:gd name="T85" fmla="*/ 3057 h 3576"/>
                <a:gd name="T86" fmla="*/ 1133 w 5760"/>
                <a:gd name="T87" fmla="*/ 3168 h 3576"/>
                <a:gd name="T88" fmla="*/ 1026 w 5760"/>
                <a:gd name="T89" fmla="*/ 3261 h 3576"/>
                <a:gd name="T90" fmla="*/ 914 w 5760"/>
                <a:gd name="T91" fmla="*/ 3339 h 3576"/>
                <a:gd name="T92" fmla="*/ 798 w 5760"/>
                <a:gd name="T93" fmla="*/ 3403 h 3576"/>
                <a:gd name="T94" fmla="*/ 681 w 5760"/>
                <a:gd name="T95" fmla="*/ 3454 h 3576"/>
                <a:gd name="T96" fmla="*/ 454 w 5760"/>
                <a:gd name="T97" fmla="*/ 3524 h 3576"/>
                <a:gd name="T98" fmla="*/ 253 w 5760"/>
                <a:gd name="T99" fmla="*/ 3561 h 3576"/>
                <a:gd name="T100" fmla="*/ 98 w 5760"/>
                <a:gd name="T101" fmla="*/ 3574 h 3576"/>
                <a:gd name="T102" fmla="*/ 5760 w 5760"/>
                <a:gd name="T103" fmla="*/ 3575 h 3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60" h="3576">
                  <a:moveTo>
                    <a:pt x="5760" y="3575"/>
                  </a:moveTo>
                  <a:lnTo>
                    <a:pt x="5760" y="3575"/>
                  </a:lnTo>
                  <a:lnTo>
                    <a:pt x="5748" y="3575"/>
                  </a:lnTo>
                  <a:lnTo>
                    <a:pt x="5715" y="3576"/>
                  </a:lnTo>
                  <a:lnTo>
                    <a:pt x="5662" y="3574"/>
                  </a:lnTo>
                  <a:lnTo>
                    <a:pt x="5628" y="3573"/>
                  </a:lnTo>
                  <a:lnTo>
                    <a:pt x="5591" y="3570"/>
                  </a:lnTo>
                  <a:lnTo>
                    <a:pt x="5551" y="3566"/>
                  </a:lnTo>
                  <a:lnTo>
                    <a:pt x="5507" y="3561"/>
                  </a:lnTo>
                  <a:lnTo>
                    <a:pt x="5461" y="3554"/>
                  </a:lnTo>
                  <a:lnTo>
                    <a:pt x="5412" y="3546"/>
                  </a:lnTo>
                  <a:lnTo>
                    <a:pt x="5360" y="3536"/>
                  </a:lnTo>
                  <a:lnTo>
                    <a:pt x="5306" y="3524"/>
                  </a:lnTo>
                  <a:lnTo>
                    <a:pt x="5251" y="3511"/>
                  </a:lnTo>
                  <a:lnTo>
                    <a:pt x="5195" y="3494"/>
                  </a:lnTo>
                  <a:lnTo>
                    <a:pt x="5138" y="3476"/>
                  </a:lnTo>
                  <a:lnTo>
                    <a:pt x="5079" y="3454"/>
                  </a:lnTo>
                  <a:lnTo>
                    <a:pt x="5050" y="3443"/>
                  </a:lnTo>
                  <a:lnTo>
                    <a:pt x="5021" y="3430"/>
                  </a:lnTo>
                  <a:lnTo>
                    <a:pt x="4992" y="3417"/>
                  </a:lnTo>
                  <a:lnTo>
                    <a:pt x="4963" y="3403"/>
                  </a:lnTo>
                  <a:lnTo>
                    <a:pt x="4933" y="3388"/>
                  </a:lnTo>
                  <a:lnTo>
                    <a:pt x="4904" y="3373"/>
                  </a:lnTo>
                  <a:lnTo>
                    <a:pt x="4875" y="3357"/>
                  </a:lnTo>
                  <a:lnTo>
                    <a:pt x="4846" y="3339"/>
                  </a:lnTo>
                  <a:lnTo>
                    <a:pt x="4818" y="3321"/>
                  </a:lnTo>
                  <a:lnTo>
                    <a:pt x="4790" y="3302"/>
                  </a:lnTo>
                  <a:lnTo>
                    <a:pt x="4762" y="3282"/>
                  </a:lnTo>
                  <a:lnTo>
                    <a:pt x="4734" y="3261"/>
                  </a:lnTo>
                  <a:lnTo>
                    <a:pt x="4707" y="3239"/>
                  </a:lnTo>
                  <a:lnTo>
                    <a:pt x="4680" y="3216"/>
                  </a:lnTo>
                  <a:lnTo>
                    <a:pt x="4653" y="3192"/>
                  </a:lnTo>
                  <a:lnTo>
                    <a:pt x="4627" y="3168"/>
                  </a:lnTo>
                  <a:lnTo>
                    <a:pt x="4602" y="3142"/>
                  </a:lnTo>
                  <a:lnTo>
                    <a:pt x="4577" y="3115"/>
                  </a:lnTo>
                  <a:lnTo>
                    <a:pt x="4553" y="3087"/>
                  </a:lnTo>
                  <a:lnTo>
                    <a:pt x="4529" y="3057"/>
                  </a:lnTo>
                  <a:lnTo>
                    <a:pt x="4507" y="3027"/>
                  </a:lnTo>
                  <a:lnTo>
                    <a:pt x="4484" y="2996"/>
                  </a:lnTo>
                  <a:lnTo>
                    <a:pt x="4463" y="2962"/>
                  </a:lnTo>
                  <a:lnTo>
                    <a:pt x="4443" y="2929"/>
                  </a:lnTo>
                  <a:lnTo>
                    <a:pt x="4423" y="2893"/>
                  </a:lnTo>
                  <a:lnTo>
                    <a:pt x="4404" y="2858"/>
                  </a:lnTo>
                  <a:lnTo>
                    <a:pt x="4387" y="2820"/>
                  </a:lnTo>
                  <a:lnTo>
                    <a:pt x="4369" y="2781"/>
                  </a:lnTo>
                  <a:lnTo>
                    <a:pt x="4369" y="2781"/>
                  </a:lnTo>
                  <a:lnTo>
                    <a:pt x="4353" y="2741"/>
                  </a:lnTo>
                  <a:lnTo>
                    <a:pt x="4338" y="2699"/>
                  </a:lnTo>
                  <a:lnTo>
                    <a:pt x="4322" y="2656"/>
                  </a:lnTo>
                  <a:lnTo>
                    <a:pt x="4308" y="2610"/>
                  </a:lnTo>
                  <a:lnTo>
                    <a:pt x="4278" y="2517"/>
                  </a:lnTo>
                  <a:lnTo>
                    <a:pt x="4249" y="2419"/>
                  </a:lnTo>
                  <a:lnTo>
                    <a:pt x="4221" y="2316"/>
                  </a:lnTo>
                  <a:lnTo>
                    <a:pt x="4194" y="2210"/>
                  </a:lnTo>
                  <a:lnTo>
                    <a:pt x="4166" y="2101"/>
                  </a:lnTo>
                  <a:lnTo>
                    <a:pt x="4139" y="1990"/>
                  </a:lnTo>
                  <a:lnTo>
                    <a:pt x="4083" y="1762"/>
                  </a:lnTo>
                  <a:lnTo>
                    <a:pt x="4055" y="1646"/>
                  </a:lnTo>
                  <a:lnTo>
                    <a:pt x="4025" y="1530"/>
                  </a:lnTo>
                  <a:lnTo>
                    <a:pt x="3995" y="1414"/>
                  </a:lnTo>
                  <a:lnTo>
                    <a:pt x="3962" y="1300"/>
                  </a:lnTo>
                  <a:lnTo>
                    <a:pt x="3928" y="1186"/>
                  </a:lnTo>
                  <a:lnTo>
                    <a:pt x="3910" y="1130"/>
                  </a:lnTo>
                  <a:lnTo>
                    <a:pt x="3892" y="1074"/>
                  </a:lnTo>
                  <a:lnTo>
                    <a:pt x="3873" y="1019"/>
                  </a:lnTo>
                  <a:lnTo>
                    <a:pt x="3854" y="965"/>
                  </a:lnTo>
                  <a:lnTo>
                    <a:pt x="3834" y="912"/>
                  </a:lnTo>
                  <a:lnTo>
                    <a:pt x="3814" y="859"/>
                  </a:lnTo>
                  <a:lnTo>
                    <a:pt x="3792" y="807"/>
                  </a:lnTo>
                  <a:lnTo>
                    <a:pt x="3771" y="756"/>
                  </a:lnTo>
                  <a:lnTo>
                    <a:pt x="3748" y="707"/>
                  </a:lnTo>
                  <a:lnTo>
                    <a:pt x="3725" y="658"/>
                  </a:lnTo>
                  <a:lnTo>
                    <a:pt x="3702" y="610"/>
                  </a:lnTo>
                  <a:lnTo>
                    <a:pt x="3677" y="564"/>
                  </a:lnTo>
                  <a:lnTo>
                    <a:pt x="3651" y="519"/>
                  </a:lnTo>
                  <a:lnTo>
                    <a:pt x="3625" y="475"/>
                  </a:lnTo>
                  <a:lnTo>
                    <a:pt x="3598" y="433"/>
                  </a:lnTo>
                  <a:lnTo>
                    <a:pt x="3570" y="392"/>
                  </a:lnTo>
                  <a:lnTo>
                    <a:pt x="3541" y="353"/>
                  </a:lnTo>
                  <a:lnTo>
                    <a:pt x="3510" y="317"/>
                  </a:lnTo>
                  <a:lnTo>
                    <a:pt x="3480" y="281"/>
                  </a:lnTo>
                  <a:lnTo>
                    <a:pt x="3448" y="246"/>
                  </a:lnTo>
                  <a:lnTo>
                    <a:pt x="3415" y="215"/>
                  </a:lnTo>
                  <a:lnTo>
                    <a:pt x="3381" y="185"/>
                  </a:lnTo>
                  <a:lnTo>
                    <a:pt x="3346" y="157"/>
                  </a:lnTo>
                  <a:lnTo>
                    <a:pt x="3309" y="131"/>
                  </a:lnTo>
                  <a:lnTo>
                    <a:pt x="3273" y="107"/>
                  </a:lnTo>
                  <a:lnTo>
                    <a:pt x="3234" y="85"/>
                  </a:lnTo>
                  <a:lnTo>
                    <a:pt x="3214" y="76"/>
                  </a:lnTo>
                  <a:lnTo>
                    <a:pt x="3194" y="66"/>
                  </a:lnTo>
                  <a:lnTo>
                    <a:pt x="3174" y="57"/>
                  </a:lnTo>
                  <a:lnTo>
                    <a:pt x="3153" y="49"/>
                  </a:lnTo>
                  <a:lnTo>
                    <a:pt x="3132" y="41"/>
                  </a:lnTo>
                  <a:lnTo>
                    <a:pt x="3111" y="35"/>
                  </a:lnTo>
                  <a:lnTo>
                    <a:pt x="3089" y="28"/>
                  </a:lnTo>
                  <a:lnTo>
                    <a:pt x="3067" y="23"/>
                  </a:lnTo>
                  <a:lnTo>
                    <a:pt x="3046" y="17"/>
                  </a:lnTo>
                  <a:lnTo>
                    <a:pt x="3023" y="13"/>
                  </a:lnTo>
                  <a:lnTo>
                    <a:pt x="2999" y="10"/>
                  </a:lnTo>
                  <a:lnTo>
                    <a:pt x="2977" y="6"/>
                  </a:lnTo>
                  <a:lnTo>
                    <a:pt x="2953" y="3"/>
                  </a:lnTo>
                  <a:lnTo>
                    <a:pt x="2929" y="2"/>
                  </a:lnTo>
                  <a:lnTo>
                    <a:pt x="2904" y="1"/>
                  </a:lnTo>
                  <a:lnTo>
                    <a:pt x="2881" y="0"/>
                  </a:lnTo>
                  <a:lnTo>
                    <a:pt x="2881" y="0"/>
                  </a:lnTo>
                  <a:lnTo>
                    <a:pt x="2856" y="1"/>
                  </a:lnTo>
                  <a:lnTo>
                    <a:pt x="2831" y="2"/>
                  </a:lnTo>
                  <a:lnTo>
                    <a:pt x="2807" y="3"/>
                  </a:lnTo>
                  <a:lnTo>
                    <a:pt x="2783" y="6"/>
                  </a:lnTo>
                  <a:lnTo>
                    <a:pt x="2761" y="10"/>
                  </a:lnTo>
                  <a:lnTo>
                    <a:pt x="2738" y="13"/>
                  </a:lnTo>
                  <a:lnTo>
                    <a:pt x="2715" y="17"/>
                  </a:lnTo>
                  <a:lnTo>
                    <a:pt x="2693" y="23"/>
                  </a:lnTo>
                  <a:lnTo>
                    <a:pt x="2671" y="28"/>
                  </a:lnTo>
                  <a:lnTo>
                    <a:pt x="2649" y="35"/>
                  </a:lnTo>
                  <a:lnTo>
                    <a:pt x="2628" y="41"/>
                  </a:lnTo>
                  <a:lnTo>
                    <a:pt x="2607" y="49"/>
                  </a:lnTo>
                  <a:lnTo>
                    <a:pt x="2587" y="57"/>
                  </a:lnTo>
                  <a:lnTo>
                    <a:pt x="2566" y="66"/>
                  </a:lnTo>
                  <a:lnTo>
                    <a:pt x="2546" y="76"/>
                  </a:lnTo>
                  <a:lnTo>
                    <a:pt x="2526" y="85"/>
                  </a:lnTo>
                  <a:lnTo>
                    <a:pt x="2487" y="107"/>
                  </a:lnTo>
                  <a:lnTo>
                    <a:pt x="2451" y="131"/>
                  </a:lnTo>
                  <a:lnTo>
                    <a:pt x="2414" y="157"/>
                  </a:lnTo>
                  <a:lnTo>
                    <a:pt x="2379" y="185"/>
                  </a:lnTo>
                  <a:lnTo>
                    <a:pt x="2345" y="215"/>
                  </a:lnTo>
                  <a:lnTo>
                    <a:pt x="2312" y="246"/>
                  </a:lnTo>
                  <a:lnTo>
                    <a:pt x="2280" y="281"/>
                  </a:lnTo>
                  <a:lnTo>
                    <a:pt x="2250" y="317"/>
                  </a:lnTo>
                  <a:lnTo>
                    <a:pt x="2219" y="353"/>
                  </a:lnTo>
                  <a:lnTo>
                    <a:pt x="2190" y="392"/>
                  </a:lnTo>
                  <a:lnTo>
                    <a:pt x="2162" y="433"/>
                  </a:lnTo>
                  <a:lnTo>
                    <a:pt x="2135" y="475"/>
                  </a:lnTo>
                  <a:lnTo>
                    <a:pt x="2109" y="519"/>
                  </a:lnTo>
                  <a:lnTo>
                    <a:pt x="2083" y="564"/>
                  </a:lnTo>
                  <a:lnTo>
                    <a:pt x="2059" y="610"/>
                  </a:lnTo>
                  <a:lnTo>
                    <a:pt x="2035" y="658"/>
                  </a:lnTo>
                  <a:lnTo>
                    <a:pt x="2012" y="707"/>
                  </a:lnTo>
                  <a:lnTo>
                    <a:pt x="1989" y="756"/>
                  </a:lnTo>
                  <a:lnTo>
                    <a:pt x="1968" y="807"/>
                  </a:lnTo>
                  <a:lnTo>
                    <a:pt x="1947" y="859"/>
                  </a:lnTo>
                  <a:lnTo>
                    <a:pt x="1926" y="912"/>
                  </a:lnTo>
                  <a:lnTo>
                    <a:pt x="1906" y="965"/>
                  </a:lnTo>
                  <a:lnTo>
                    <a:pt x="1888" y="1019"/>
                  </a:lnTo>
                  <a:lnTo>
                    <a:pt x="1868" y="1074"/>
                  </a:lnTo>
                  <a:lnTo>
                    <a:pt x="1850" y="1130"/>
                  </a:lnTo>
                  <a:lnTo>
                    <a:pt x="1832" y="1186"/>
                  </a:lnTo>
                  <a:lnTo>
                    <a:pt x="1799" y="1300"/>
                  </a:lnTo>
                  <a:lnTo>
                    <a:pt x="1767" y="1414"/>
                  </a:lnTo>
                  <a:lnTo>
                    <a:pt x="1735" y="1530"/>
                  </a:lnTo>
                  <a:lnTo>
                    <a:pt x="1706" y="1646"/>
                  </a:lnTo>
                  <a:lnTo>
                    <a:pt x="1677" y="1762"/>
                  </a:lnTo>
                  <a:lnTo>
                    <a:pt x="1621" y="1990"/>
                  </a:lnTo>
                  <a:lnTo>
                    <a:pt x="1594" y="2101"/>
                  </a:lnTo>
                  <a:lnTo>
                    <a:pt x="1567" y="2210"/>
                  </a:lnTo>
                  <a:lnTo>
                    <a:pt x="1539" y="2316"/>
                  </a:lnTo>
                  <a:lnTo>
                    <a:pt x="1511" y="2419"/>
                  </a:lnTo>
                  <a:lnTo>
                    <a:pt x="1482" y="2517"/>
                  </a:lnTo>
                  <a:lnTo>
                    <a:pt x="1453" y="2610"/>
                  </a:lnTo>
                  <a:lnTo>
                    <a:pt x="1438" y="2656"/>
                  </a:lnTo>
                  <a:lnTo>
                    <a:pt x="1422" y="2699"/>
                  </a:lnTo>
                  <a:lnTo>
                    <a:pt x="1407" y="2741"/>
                  </a:lnTo>
                  <a:lnTo>
                    <a:pt x="1391" y="2781"/>
                  </a:lnTo>
                  <a:lnTo>
                    <a:pt x="1391" y="2781"/>
                  </a:lnTo>
                  <a:lnTo>
                    <a:pt x="1373" y="2820"/>
                  </a:lnTo>
                  <a:lnTo>
                    <a:pt x="1356" y="2858"/>
                  </a:lnTo>
                  <a:lnTo>
                    <a:pt x="1338" y="2893"/>
                  </a:lnTo>
                  <a:lnTo>
                    <a:pt x="1318" y="2929"/>
                  </a:lnTo>
                  <a:lnTo>
                    <a:pt x="1298" y="2962"/>
                  </a:lnTo>
                  <a:lnTo>
                    <a:pt x="1276" y="2996"/>
                  </a:lnTo>
                  <a:lnTo>
                    <a:pt x="1253" y="3027"/>
                  </a:lnTo>
                  <a:lnTo>
                    <a:pt x="1231" y="3057"/>
                  </a:lnTo>
                  <a:lnTo>
                    <a:pt x="1208" y="3087"/>
                  </a:lnTo>
                  <a:lnTo>
                    <a:pt x="1183" y="3115"/>
                  </a:lnTo>
                  <a:lnTo>
                    <a:pt x="1158" y="3142"/>
                  </a:lnTo>
                  <a:lnTo>
                    <a:pt x="1133" y="3168"/>
                  </a:lnTo>
                  <a:lnTo>
                    <a:pt x="1107" y="3192"/>
                  </a:lnTo>
                  <a:lnTo>
                    <a:pt x="1080" y="3216"/>
                  </a:lnTo>
                  <a:lnTo>
                    <a:pt x="1055" y="3239"/>
                  </a:lnTo>
                  <a:lnTo>
                    <a:pt x="1026" y="3261"/>
                  </a:lnTo>
                  <a:lnTo>
                    <a:pt x="999" y="3282"/>
                  </a:lnTo>
                  <a:lnTo>
                    <a:pt x="971" y="3302"/>
                  </a:lnTo>
                  <a:lnTo>
                    <a:pt x="942" y="3321"/>
                  </a:lnTo>
                  <a:lnTo>
                    <a:pt x="914" y="3339"/>
                  </a:lnTo>
                  <a:lnTo>
                    <a:pt x="885" y="3357"/>
                  </a:lnTo>
                  <a:lnTo>
                    <a:pt x="857" y="3373"/>
                  </a:lnTo>
                  <a:lnTo>
                    <a:pt x="828" y="3388"/>
                  </a:lnTo>
                  <a:lnTo>
                    <a:pt x="798" y="3403"/>
                  </a:lnTo>
                  <a:lnTo>
                    <a:pt x="768" y="3417"/>
                  </a:lnTo>
                  <a:lnTo>
                    <a:pt x="739" y="3430"/>
                  </a:lnTo>
                  <a:lnTo>
                    <a:pt x="710" y="3443"/>
                  </a:lnTo>
                  <a:lnTo>
                    <a:pt x="681" y="3454"/>
                  </a:lnTo>
                  <a:lnTo>
                    <a:pt x="622" y="3476"/>
                  </a:lnTo>
                  <a:lnTo>
                    <a:pt x="565" y="3494"/>
                  </a:lnTo>
                  <a:lnTo>
                    <a:pt x="509" y="3511"/>
                  </a:lnTo>
                  <a:lnTo>
                    <a:pt x="454" y="3524"/>
                  </a:lnTo>
                  <a:lnTo>
                    <a:pt x="400" y="3536"/>
                  </a:lnTo>
                  <a:lnTo>
                    <a:pt x="349" y="3546"/>
                  </a:lnTo>
                  <a:lnTo>
                    <a:pt x="299" y="3554"/>
                  </a:lnTo>
                  <a:lnTo>
                    <a:pt x="253" y="3561"/>
                  </a:lnTo>
                  <a:lnTo>
                    <a:pt x="210" y="3566"/>
                  </a:lnTo>
                  <a:lnTo>
                    <a:pt x="169" y="3570"/>
                  </a:lnTo>
                  <a:lnTo>
                    <a:pt x="132" y="3573"/>
                  </a:lnTo>
                  <a:lnTo>
                    <a:pt x="98" y="3574"/>
                  </a:lnTo>
                  <a:lnTo>
                    <a:pt x="45" y="3576"/>
                  </a:lnTo>
                  <a:lnTo>
                    <a:pt x="12" y="3575"/>
                  </a:lnTo>
                  <a:lnTo>
                    <a:pt x="0" y="3575"/>
                  </a:lnTo>
                  <a:lnTo>
                    <a:pt x="5760" y="3575"/>
                  </a:lnTo>
                  <a:close/>
                </a:path>
              </a:pathLst>
            </a:custGeom>
            <a:gradFill flip="none" rotWithShape="1">
              <a:gsLst>
                <a:gs pos="0">
                  <a:srgbClr val="186187">
                    <a:alpha val="57000"/>
                  </a:srgbClr>
                </a:gs>
                <a:gs pos="100000">
                  <a:srgbClr val="186087"/>
                </a:gs>
              </a:gsLst>
              <a:lin ang="5400000" scaled="1"/>
              <a:tileRect/>
            </a:gradFill>
            <a:ln>
              <a:noFill/>
            </a:ln>
          </p:spPr>
          <p:txBody>
            <a:bodyPr anchor="ctr"/>
            <a:lstStyle/>
            <a:p>
              <a:pPr algn="ctr"/>
              <a:endParaRPr>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sp>
          <p:nvSpPr>
            <p:cNvPr id="6" name="PA-iS1ide-TextBox 8"/>
            <p:cNvSpPr txBox="1"/>
            <p:nvPr>
              <p:custDataLst>
                <p:tags r:id="rId6"/>
              </p:custDataLst>
            </p:nvPr>
          </p:nvSpPr>
          <p:spPr bwMode="auto">
            <a:xfrm>
              <a:off x="2971540" y="1450167"/>
              <a:ext cx="322204" cy="276999"/>
            </a:xfrm>
            <a:prstGeom prst="rect">
              <a:avLst/>
            </a:prstGeom>
            <a:noFill/>
            <a:ln w="9525">
              <a:noFill/>
              <a:miter lim="800000"/>
            </a:ln>
          </p:spPr>
          <p:txBody>
            <a:bodyPr wrap="none" lIns="0" tIns="0" rIns="0" bIns="0" anchor="t" anchorCtr="0">
              <a:normAutofit lnSpcReduction="10000"/>
              <a:scene3d>
                <a:camera prst="orthographicFront"/>
                <a:lightRig rig="threePt" dir="t"/>
              </a:scene3d>
              <a:sp3d>
                <a:bevelT w="0" h="0"/>
              </a:sp3d>
            </a:bodyPr>
            <a:lstStyle/>
            <a:p>
              <a:pPr marL="0" lvl="1" algn="ctr"/>
              <a:r>
                <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rPr>
                <a:t>60%</a:t>
              </a:r>
              <a:endPar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sp>
          <p:nvSpPr>
            <p:cNvPr id="7" name="PA-íṡľíḍè-Freeform: Shape 4"/>
            <p:cNvSpPr/>
            <p:nvPr>
              <p:custDataLst>
                <p:tags r:id="rId7"/>
              </p:custDataLst>
            </p:nvPr>
          </p:nvSpPr>
          <p:spPr bwMode="auto">
            <a:xfrm>
              <a:off x="3583492" y="2030120"/>
              <a:ext cx="1917213" cy="957668"/>
            </a:xfrm>
            <a:custGeom>
              <a:avLst/>
              <a:gdLst>
                <a:gd name="T0" fmla="*/ 5715 w 5760"/>
                <a:gd name="T1" fmla="*/ 3576 h 3576"/>
                <a:gd name="T2" fmla="*/ 5551 w 5760"/>
                <a:gd name="T3" fmla="*/ 3566 h 3576"/>
                <a:gd name="T4" fmla="*/ 5360 w 5760"/>
                <a:gd name="T5" fmla="*/ 3536 h 3576"/>
                <a:gd name="T6" fmla="*/ 5138 w 5760"/>
                <a:gd name="T7" fmla="*/ 3476 h 3576"/>
                <a:gd name="T8" fmla="*/ 4992 w 5760"/>
                <a:gd name="T9" fmla="*/ 3417 h 3576"/>
                <a:gd name="T10" fmla="*/ 4875 w 5760"/>
                <a:gd name="T11" fmla="*/ 3357 h 3576"/>
                <a:gd name="T12" fmla="*/ 4762 w 5760"/>
                <a:gd name="T13" fmla="*/ 3282 h 3576"/>
                <a:gd name="T14" fmla="*/ 4653 w 5760"/>
                <a:gd name="T15" fmla="*/ 3192 h 3576"/>
                <a:gd name="T16" fmla="*/ 4553 w 5760"/>
                <a:gd name="T17" fmla="*/ 3087 h 3576"/>
                <a:gd name="T18" fmla="*/ 4463 w 5760"/>
                <a:gd name="T19" fmla="*/ 2962 h 3576"/>
                <a:gd name="T20" fmla="*/ 4387 w 5760"/>
                <a:gd name="T21" fmla="*/ 2820 h 3576"/>
                <a:gd name="T22" fmla="*/ 4338 w 5760"/>
                <a:gd name="T23" fmla="*/ 2699 h 3576"/>
                <a:gd name="T24" fmla="*/ 4249 w 5760"/>
                <a:gd name="T25" fmla="*/ 2419 h 3576"/>
                <a:gd name="T26" fmla="*/ 4139 w 5760"/>
                <a:gd name="T27" fmla="*/ 1990 h 3576"/>
                <a:gd name="T28" fmla="*/ 3995 w 5760"/>
                <a:gd name="T29" fmla="*/ 1414 h 3576"/>
                <a:gd name="T30" fmla="*/ 3892 w 5760"/>
                <a:gd name="T31" fmla="*/ 1074 h 3576"/>
                <a:gd name="T32" fmla="*/ 3814 w 5760"/>
                <a:gd name="T33" fmla="*/ 859 h 3576"/>
                <a:gd name="T34" fmla="*/ 3725 w 5760"/>
                <a:gd name="T35" fmla="*/ 658 h 3576"/>
                <a:gd name="T36" fmla="*/ 3625 w 5760"/>
                <a:gd name="T37" fmla="*/ 475 h 3576"/>
                <a:gd name="T38" fmla="*/ 3510 w 5760"/>
                <a:gd name="T39" fmla="*/ 317 h 3576"/>
                <a:gd name="T40" fmla="*/ 3381 w 5760"/>
                <a:gd name="T41" fmla="*/ 185 h 3576"/>
                <a:gd name="T42" fmla="*/ 3234 w 5760"/>
                <a:gd name="T43" fmla="*/ 85 h 3576"/>
                <a:gd name="T44" fmla="*/ 3153 w 5760"/>
                <a:gd name="T45" fmla="*/ 49 h 3576"/>
                <a:gd name="T46" fmla="*/ 3067 w 5760"/>
                <a:gd name="T47" fmla="*/ 23 h 3576"/>
                <a:gd name="T48" fmla="*/ 2977 w 5760"/>
                <a:gd name="T49" fmla="*/ 6 h 3576"/>
                <a:gd name="T50" fmla="*/ 2881 w 5760"/>
                <a:gd name="T51" fmla="*/ 0 h 3576"/>
                <a:gd name="T52" fmla="*/ 2807 w 5760"/>
                <a:gd name="T53" fmla="*/ 3 h 3576"/>
                <a:gd name="T54" fmla="*/ 2715 w 5760"/>
                <a:gd name="T55" fmla="*/ 17 h 3576"/>
                <a:gd name="T56" fmla="*/ 2628 w 5760"/>
                <a:gd name="T57" fmla="*/ 41 h 3576"/>
                <a:gd name="T58" fmla="*/ 2546 w 5760"/>
                <a:gd name="T59" fmla="*/ 76 h 3576"/>
                <a:gd name="T60" fmla="*/ 2414 w 5760"/>
                <a:gd name="T61" fmla="*/ 157 h 3576"/>
                <a:gd name="T62" fmla="*/ 2280 w 5760"/>
                <a:gd name="T63" fmla="*/ 281 h 3576"/>
                <a:gd name="T64" fmla="*/ 2162 w 5760"/>
                <a:gd name="T65" fmla="*/ 433 h 3576"/>
                <a:gd name="T66" fmla="*/ 2059 w 5760"/>
                <a:gd name="T67" fmla="*/ 610 h 3576"/>
                <a:gd name="T68" fmla="*/ 1968 w 5760"/>
                <a:gd name="T69" fmla="*/ 807 h 3576"/>
                <a:gd name="T70" fmla="*/ 1888 w 5760"/>
                <a:gd name="T71" fmla="*/ 1019 h 3576"/>
                <a:gd name="T72" fmla="*/ 1799 w 5760"/>
                <a:gd name="T73" fmla="*/ 1300 h 3576"/>
                <a:gd name="T74" fmla="*/ 1677 w 5760"/>
                <a:gd name="T75" fmla="*/ 1762 h 3576"/>
                <a:gd name="T76" fmla="*/ 1539 w 5760"/>
                <a:gd name="T77" fmla="*/ 2316 h 3576"/>
                <a:gd name="T78" fmla="*/ 1438 w 5760"/>
                <a:gd name="T79" fmla="*/ 2656 h 3576"/>
                <a:gd name="T80" fmla="*/ 1391 w 5760"/>
                <a:gd name="T81" fmla="*/ 2781 h 3576"/>
                <a:gd name="T82" fmla="*/ 1318 w 5760"/>
                <a:gd name="T83" fmla="*/ 2929 h 3576"/>
                <a:gd name="T84" fmla="*/ 1231 w 5760"/>
                <a:gd name="T85" fmla="*/ 3057 h 3576"/>
                <a:gd name="T86" fmla="*/ 1133 w 5760"/>
                <a:gd name="T87" fmla="*/ 3168 h 3576"/>
                <a:gd name="T88" fmla="*/ 1026 w 5760"/>
                <a:gd name="T89" fmla="*/ 3261 h 3576"/>
                <a:gd name="T90" fmla="*/ 914 w 5760"/>
                <a:gd name="T91" fmla="*/ 3339 h 3576"/>
                <a:gd name="T92" fmla="*/ 798 w 5760"/>
                <a:gd name="T93" fmla="*/ 3403 h 3576"/>
                <a:gd name="T94" fmla="*/ 681 w 5760"/>
                <a:gd name="T95" fmla="*/ 3454 h 3576"/>
                <a:gd name="T96" fmla="*/ 454 w 5760"/>
                <a:gd name="T97" fmla="*/ 3524 h 3576"/>
                <a:gd name="T98" fmla="*/ 253 w 5760"/>
                <a:gd name="T99" fmla="*/ 3561 h 3576"/>
                <a:gd name="T100" fmla="*/ 98 w 5760"/>
                <a:gd name="T101" fmla="*/ 3574 h 3576"/>
                <a:gd name="T102" fmla="*/ 5760 w 5760"/>
                <a:gd name="T103" fmla="*/ 3575 h 3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60" h="3576">
                  <a:moveTo>
                    <a:pt x="5760" y="3575"/>
                  </a:moveTo>
                  <a:lnTo>
                    <a:pt x="5760" y="3575"/>
                  </a:lnTo>
                  <a:lnTo>
                    <a:pt x="5748" y="3575"/>
                  </a:lnTo>
                  <a:lnTo>
                    <a:pt x="5715" y="3576"/>
                  </a:lnTo>
                  <a:lnTo>
                    <a:pt x="5662" y="3574"/>
                  </a:lnTo>
                  <a:lnTo>
                    <a:pt x="5628" y="3573"/>
                  </a:lnTo>
                  <a:lnTo>
                    <a:pt x="5591" y="3570"/>
                  </a:lnTo>
                  <a:lnTo>
                    <a:pt x="5551" y="3566"/>
                  </a:lnTo>
                  <a:lnTo>
                    <a:pt x="5507" y="3561"/>
                  </a:lnTo>
                  <a:lnTo>
                    <a:pt x="5461" y="3554"/>
                  </a:lnTo>
                  <a:lnTo>
                    <a:pt x="5412" y="3546"/>
                  </a:lnTo>
                  <a:lnTo>
                    <a:pt x="5360" y="3536"/>
                  </a:lnTo>
                  <a:lnTo>
                    <a:pt x="5306" y="3524"/>
                  </a:lnTo>
                  <a:lnTo>
                    <a:pt x="5251" y="3511"/>
                  </a:lnTo>
                  <a:lnTo>
                    <a:pt x="5195" y="3494"/>
                  </a:lnTo>
                  <a:lnTo>
                    <a:pt x="5138" y="3476"/>
                  </a:lnTo>
                  <a:lnTo>
                    <a:pt x="5079" y="3454"/>
                  </a:lnTo>
                  <a:lnTo>
                    <a:pt x="5050" y="3443"/>
                  </a:lnTo>
                  <a:lnTo>
                    <a:pt x="5021" y="3430"/>
                  </a:lnTo>
                  <a:lnTo>
                    <a:pt x="4992" y="3417"/>
                  </a:lnTo>
                  <a:lnTo>
                    <a:pt x="4963" y="3403"/>
                  </a:lnTo>
                  <a:lnTo>
                    <a:pt x="4933" y="3388"/>
                  </a:lnTo>
                  <a:lnTo>
                    <a:pt x="4904" y="3373"/>
                  </a:lnTo>
                  <a:lnTo>
                    <a:pt x="4875" y="3357"/>
                  </a:lnTo>
                  <a:lnTo>
                    <a:pt x="4846" y="3339"/>
                  </a:lnTo>
                  <a:lnTo>
                    <a:pt x="4818" y="3321"/>
                  </a:lnTo>
                  <a:lnTo>
                    <a:pt x="4790" y="3302"/>
                  </a:lnTo>
                  <a:lnTo>
                    <a:pt x="4762" y="3282"/>
                  </a:lnTo>
                  <a:lnTo>
                    <a:pt x="4734" y="3261"/>
                  </a:lnTo>
                  <a:lnTo>
                    <a:pt x="4707" y="3239"/>
                  </a:lnTo>
                  <a:lnTo>
                    <a:pt x="4680" y="3216"/>
                  </a:lnTo>
                  <a:lnTo>
                    <a:pt x="4653" y="3192"/>
                  </a:lnTo>
                  <a:lnTo>
                    <a:pt x="4627" y="3168"/>
                  </a:lnTo>
                  <a:lnTo>
                    <a:pt x="4602" y="3142"/>
                  </a:lnTo>
                  <a:lnTo>
                    <a:pt x="4577" y="3115"/>
                  </a:lnTo>
                  <a:lnTo>
                    <a:pt x="4553" y="3087"/>
                  </a:lnTo>
                  <a:lnTo>
                    <a:pt x="4529" y="3057"/>
                  </a:lnTo>
                  <a:lnTo>
                    <a:pt x="4507" y="3027"/>
                  </a:lnTo>
                  <a:lnTo>
                    <a:pt x="4484" y="2996"/>
                  </a:lnTo>
                  <a:lnTo>
                    <a:pt x="4463" y="2962"/>
                  </a:lnTo>
                  <a:lnTo>
                    <a:pt x="4443" y="2929"/>
                  </a:lnTo>
                  <a:lnTo>
                    <a:pt x="4423" y="2893"/>
                  </a:lnTo>
                  <a:lnTo>
                    <a:pt x="4404" y="2858"/>
                  </a:lnTo>
                  <a:lnTo>
                    <a:pt x="4387" y="2820"/>
                  </a:lnTo>
                  <a:lnTo>
                    <a:pt x="4369" y="2781"/>
                  </a:lnTo>
                  <a:lnTo>
                    <a:pt x="4369" y="2781"/>
                  </a:lnTo>
                  <a:lnTo>
                    <a:pt x="4353" y="2741"/>
                  </a:lnTo>
                  <a:lnTo>
                    <a:pt x="4338" y="2699"/>
                  </a:lnTo>
                  <a:lnTo>
                    <a:pt x="4322" y="2656"/>
                  </a:lnTo>
                  <a:lnTo>
                    <a:pt x="4308" y="2610"/>
                  </a:lnTo>
                  <a:lnTo>
                    <a:pt x="4278" y="2517"/>
                  </a:lnTo>
                  <a:lnTo>
                    <a:pt x="4249" y="2419"/>
                  </a:lnTo>
                  <a:lnTo>
                    <a:pt x="4221" y="2316"/>
                  </a:lnTo>
                  <a:lnTo>
                    <a:pt x="4194" y="2210"/>
                  </a:lnTo>
                  <a:lnTo>
                    <a:pt x="4166" y="2101"/>
                  </a:lnTo>
                  <a:lnTo>
                    <a:pt x="4139" y="1990"/>
                  </a:lnTo>
                  <a:lnTo>
                    <a:pt x="4083" y="1762"/>
                  </a:lnTo>
                  <a:lnTo>
                    <a:pt x="4055" y="1646"/>
                  </a:lnTo>
                  <a:lnTo>
                    <a:pt x="4025" y="1530"/>
                  </a:lnTo>
                  <a:lnTo>
                    <a:pt x="3995" y="1414"/>
                  </a:lnTo>
                  <a:lnTo>
                    <a:pt x="3962" y="1300"/>
                  </a:lnTo>
                  <a:lnTo>
                    <a:pt x="3928" y="1186"/>
                  </a:lnTo>
                  <a:lnTo>
                    <a:pt x="3910" y="1130"/>
                  </a:lnTo>
                  <a:lnTo>
                    <a:pt x="3892" y="1074"/>
                  </a:lnTo>
                  <a:lnTo>
                    <a:pt x="3873" y="1019"/>
                  </a:lnTo>
                  <a:lnTo>
                    <a:pt x="3854" y="965"/>
                  </a:lnTo>
                  <a:lnTo>
                    <a:pt x="3834" y="912"/>
                  </a:lnTo>
                  <a:lnTo>
                    <a:pt x="3814" y="859"/>
                  </a:lnTo>
                  <a:lnTo>
                    <a:pt x="3792" y="807"/>
                  </a:lnTo>
                  <a:lnTo>
                    <a:pt x="3771" y="756"/>
                  </a:lnTo>
                  <a:lnTo>
                    <a:pt x="3748" y="707"/>
                  </a:lnTo>
                  <a:lnTo>
                    <a:pt x="3725" y="658"/>
                  </a:lnTo>
                  <a:lnTo>
                    <a:pt x="3702" y="610"/>
                  </a:lnTo>
                  <a:lnTo>
                    <a:pt x="3677" y="564"/>
                  </a:lnTo>
                  <a:lnTo>
                    <a:pt x="3651" y="519"/>
                  </a:lnTo>
                  <a:lnTo>
                    <a:pt x="3625" y="475"/>
                  </a:lnTo>
                  <a:lnTo>
                    <a:pt x="3598" y="433"/>
                  </a:lnTo>
                  <a:lnTo>
                    <a:pt x="3570" y="392"/>
                  </a:lnTo>
                  <a:lnTo>
                    <a:pt x="3541" y="353"/>
                  </a:lnTo>
                  <a:lnTo>
                    <a:pt x="3510" y="317"/>
                  </a:lnTo>
                  <a:lnTo>
                    <a:pt x="3480" y="281"/>
                  </a:lnTo>
                  <a:lnTo>
                    <a:pt x="3448" y="246"/>
                  </a:lnTo>
                  <a:lnTo>
                    <a:pt x="3415" y="215"/>
                  </a:lnTo>
                  <a:lnTo>
                    <a:pt x="3381" y="185"/>
                  </a:lnTo>
                  <a:lnTo>
                    <a:pt x="3346" y="157"/>
                  </a:lnTo>
                  <a:lnTo>
                    <a:pt x="3309" y="131"/>
                  </a:lnTo>
                  <a:lnTo>
                    <a:pt x="3273" y="107"/>
                  </a:lnTo>
                  <a:lnTo>
                    <a:pt x="3234" y="85"/>
                  </a:lnTo>
                  <a:lnTo>
                    <a:pt x="3214" y="76"/>
                  </a:lnTo>
                  <a:lnTo>
                    <a:pt x="3194" y="66"/>
                  </a:lnTo>
                  <a:lnTo>
                    <a:pt x="3174" y="57"/>
                  </a:lnTo>
                  <a:lnTo>
                    <a:pt x="3153" y="49"/>
                  </a:lnTo>
                  <a:lnTo>
                    <a:pt x="3132" y="41"/>
                  </a:lnTo>
                  <a:lnTo>
                    <a:pt x="3111" y="35"/>
                  </a:lnTo>
                  <a:lnTo>
                    <a:pt x="3089" y="28"/>
                  </a:lnTo>
                  <a:lnTo>
                    <a:pt x="3067" y="23"/>
                  </a:lnTo>
                  <a:lnTo>
                    <a:pt x="3046" y="17"/>
                  </a:lnTo>
                  <a:lnTo>
                    <a:pt x="3023" y="13"/>
                  </a:lnTo>
                  <a:lnTo>
                    <a:pt x="2999" y="10"/>
                  </a:lnTo>
                  <a:lnTo>
                    <a:pt x="2977" y="6"/>
                  </a:lnTo>
                  <a:lnTo>
                    <a:pt x="2953" y="3"/>
                  </a:lnTo>
                  <a:lnTo>
                    <a:pt x="2929" y="2"/>
                  </a:lnTo>
                  <a:lnTo>
                    <a:pt x="2904" y="1"/>
                  </a:lnTo>
                  <a:lnTo>
                    <a:pt x="2881" y="0"/>
                  </a:lnTo>
                  <a:lnTo>
                    <a:pt x="2881" y="0"/>
                  </a:lnTo>
                  <a:lnTo>
                    <a:pt x="2856" y="1"/>
                  </a:lnTo>
                  <a:lnTo>
                    <a:pt x="2831" y="2"/>
                  </a:lnTo>
                  <a:lnTo>
                    <a:pt x="2807" y="3"/>
                  </a:lnTo>
                  <a:lnTo>
                    <a:pt x="2783" y="6"/>
                  </a:lnTo>
                  <a:lnTo>
                    <a:pt x="2761" y="10"/>
                  </a:lnTo>
                  <a:lnTo>
                    <a:pt x="2738" y="13"/>
                  </a:lnTo>
                  <a:lnTo>
                    <a:pt x="2715" y="17"/>
                  </a:lnTo>
                  <a:lnTo>
                    <a:pt x="2693" y="23"/>
                  </a:lnTo>
                  <a:lnTo>
                    <a:pt x="2671" y="28"/>
                  </a:lnTo>
                  <a:lnTo>
                    <a:pt x="2649" y="35"/>
                  </a:lnTo>
                  <a:lnTo>
                    <a:pt x="2628" y="41"/>
                  </a:lnTo>
                  <a:lnTo>
                    <a:pt x="2607" y="49"/>
                  </a:lnTo>
                  <a:lnTo>
                    <a:pt x="2587" y="57"/>
                  </a:lnTo>
                  <a:lnTo>
                    <a:pt x="2566" y="66"/>
                  </a:lnTo>
                  <a:lnTo>
                    <a:pt x="2546" y="76"/>
                  </a:lnTo>
                  <a:lnTo>
                    <a:pt x="2526" y="85"/>
                  </a:lnTo>
                  <a:lnTo>
                    <a:pt x="2487" y="107"/>
                  </a:lnTo>
                  <a:lnTo>
                    <a:pt x="2451" y="131"/>
                  </a:lnTo>
                  <a:lnTo>
                    <a:pt x="2414" y="157"/>
                  </a:lnTo>
                  <a:lnTo>
                    <a:pt x="2379" y="185"/>
                  </a:lnTo>
                  <a:lnTo>
                    <a:pt x="2345" y="215"/>
                  </a:lnTo>
                  <a:lnTo>
                    <a:pt x="2312" y="246"/>
                  </a:lnTo>
                  <a:lnTo>
                    <a:pt x="2280" y="281"/>
                  </a:lnTo>
                  <a:lnTo>
                    <a:pt x="2250" y="317"/>
                  </a:lnTo>
                  <a:lnTo>
                    <a:pt x="2219" y="353"/>
                  </a:lnTo>
                  <a:lnTo>
                    <a:pt x="2190" y="392"/>
                  </a:lnTo>
                  <a:lnTo>
                    <a:pt x="2162" y="433"/>
                  </a:lnTo>
                  <a:lnTo>
                    <a:pt x="2135" y="475"/>
                  </a:lnTo>
                  <a:lnTo>
                    <a:pt x="2109" y="519"/>
                  </a:lnTo>
                  <a:lnTo>
                    <a:pt x="2083" y="564"/>
                  </a:lnTo>
                  <a:lnTo>
                    <a:pt x="2059" y="610"/>
                  </a:lnTo>
                  <a:lnTo>
                    <a:pt x="2035" y="658"/>
                  </a:lnTo>
                  <a:lnTo>
                    <a:pt x="2012" y="707"/>
                  </a:lnTo>
                  <a:lnTo>
                    <a:pt x="1989" y="756"/>
                  </a:lnTo>
                  <a:lnTo>
                    <a:pt x="1968" y="807"/>
                  </a:lnTo>
                  <a:lnTo>
                    <a:pt x="1947" y="859"/>
                  </a:lnTo>
                  <a:lnTo>
                    <a:pt x="1926" y="912"/>
                  </a:lnTo>
                  <a:lnTo>
                    <a:pt x="1906" y="965"/>
                  </a:lnTo>
                  <a:lnTo>
                    <a:pt x="1888" y="1019"/>
                  </a:lnTo>
                  <a:lnTo>
                    <a:pt x="1868" y="1074"/>
                  </a:lnTo>
                  <a:lnTo>
                    <a:pt x="1850" y="1130"/>
                  </a:lnTo>
                  <a:lnTo>
                    <a:pt x="1832" y="1186"/>
                  </a:lnTo>
                  <a:lnTo>
                    <a:pt x="1799" y="1300"/>
                  </a:lnTo>
                  <a:lnTo>
                    <a:pt x="1767" y="1414"/>
                  </a:lnTo>
                  <a:lnTo>
                    <a:pt x="1735" y="1530"/>
                  </a:lnTo>
                  <a:lnTo>
                    <a:pt x="1706" y="1646"/>
                  </a:lnTo>
                  <a:lnTo>
                    <a:pt x="1677" y="1762"/>
                  </a:lnTo>
                  <a:lnTo>
                    <a:pt x="1621" y="1990"/>
                  </a:lnTo>
                  <a:lnTo>
                    <a:pt x="1594" y="2101"/>
                  </a:lnTo>
                  <a:lnTo>
                    <a:pt x="1567" y="2210"/>
                  </a:lnTo>
                  <a:lnTo>
                    <a:pt x="1539" y="2316"/>
                  </a:lnTo>
                  <a:lnTo>
                    <a:pt x="1511" y="2419"/>
                  </a:lnTo>
                  <a:lnTo>
                    <a:pt x="1482" y="2517"/>
                  </a:lnTo>
                  <a:lnTo>
                    <a:pt x="1453" y="2610"/>
                  </a:lnTo>
                  <a:lnTo>
                    <a:pt x="1438" y="2656"/>
                  </a:lnTo>
                  <a:lnTo>
                    <a:pt x="1422" y="2699"/>
                  </a:lnTo>
                  <a:lnTo>
                    <a:pt x="1407" y="2741"/>
                  </a:lnTo>
                  <a:lnTo>
                    <a:pt x="1391" y="2781"/>
                  </a:lnTo>
                  <a:lnTo>
                    <a:pt x="1391" y="2781"/>
                  </a:lnTo>
                  <a:lnTo>
                    <a:pt x="1373" y="2820"/>
                  </a:lnTo>
                  <a:lnTo>
                    <a:pt x="1356" y="2858"/>
                  </a:lnTo>
                  <a:lnTo>
                    <a:pt x="1338" y="2893"/>
                  </a:lnTo>
                  <a:lnTo>
                    <a:pt x="1318" y="2929"/>
                  </a:lnTo>
                  <a:lnTo>
                    <a:pt x="1298" y="2962"/>
                  </a:lnTo>
                  <a:lnTo>
                    <a:pt x="1276" y="2996"/>
                  </a:lnTo>
                  <a:lnTo>
                    <a:pt x="1253" y="3027"/>
                  </a:lnTo>
                  <a:lnTo>
                    <a:pt x="1231" y="3057"/>
                  </a:lnTo>
                  <a:lnTo>
                    <a:pt x="1208" y="3087"/>
                  </a:lnTo>
                  <a:lnTo>
                    <a:pt x="1183" y="3115"/>
                  </a:lnTo>
                  <a:lnTo>
                    <a:pt x="1158" y="3142"/>
                  </a:lnTo>
                  <a:lnTo>
                    <a:pt x="1133" y="3168"/>
                  </a:lnTo>
                  <a:lnTo>
                    <a:pt x="1107" y="3192"/>
                  </a:lnTo>
                  <a:lnTo>
                    <a:pt x="1080" y="3216"/>
                  </a:lnTo>
                  <a:lnTo>
                    <a:pt x="1055" y="3239"/>
                  </a:lnTo>
                  <a:lnTo>
                    <a:pt x="1026" y="3261"/>
                  </a:lnTo>
                  <a:lnTo>
                    <a:pt x="999" y="3282"/>
                  </a:lnTo>
                  <a:lnTo>
                    <a:pt x="971" y="3302"/>
                  </a:lnTo>
                  <a:lnTo>
                    <a:pt x="942" y="3321"/>
                  </a:lnTo>
                  <a:lnTo>
                    <a:pt x="914" y="3339"/>
                  </a:lnTo>
                  <a:lnTo>
                    <a:pt x="885" y="3357"/>
                  </a:lnTo>
                  <a:lnTo>
                    <a:pt x="857" y="3373"/>
                  </a:lnTo>
                  <a:lnTo>
                    <a:pt x="828" y="3388"/>
                  </a:lnTo>
                  <a:lnTo>
                    <a:pt x="798" y="3403"/>
                  </a:lnTo>
                  <a:lnTo>
                    <a:pt x="768" y="3417"/>
                  </a:lnTo>
                  <a:lnTo>
                    <a:pt x="739" y="3430"/>
                  </a:lnTo>
                  <a:lnTo>
                    <a:pt x="710" y="3443"/>
                  </a:lnTo>
                  <a:lnTo>
                    <a:pt x="681" y="3454"/>
                  </a:lnTo>
                  <a:lnTo>
                    <a:pt x="622" y="3476"/>
                  </a:lnTo>
                  <a:lnTo>
                    <a:pt x="565" y="3494"/>
                  </a:lnTo>
                  <a:lnTo>
                    <a:pt x="509" y="3511"/>
                  </a:lnTo>
                  <a:lnTo>
                    <a:pt x="454" y="3524"/>
                  </a:lnTo>
                  <a:lnTo>
                    <a:pt x="400" y="3536"/>
                  </a:lnTo>
                  <a:lnTo>
                    <a:pt x="349" y="3546"/>
                  </a:lnTo>
                  <a:lnTo>
                    <a:pt x="299" y="3554"/>
                  </a:lnTo>
                  <a:lnTo>
                    <a:pt x="253" y="3561"/>
                  </a:lnTo>
                  <a:lnTo>
                    <a:pt x="210" y="3566"/>
                  </a:lnTo>
                  <a:lnTo>
                    <a:pt x="169" y="3570"/>
                  </a:lnTo>
                  <a:lnTo>
                    <a:pt x="132" y="3573"/>
                  </a:lnTo>
                  <a:lnTo>
                    <a:pt x="98" y="3574"/>
                  </a:lnTo>
                  <a:lnTo>
                    <a:pt x="45" y="3576"/>
                  </a:lnTo>
                  <a:lnTo>
                    <a:pt x="12" y="3575"/>
                  </a:lnTo>
                  <a:lnTo>
                    <a:pt x="0" y="3575"/>
                  </a:lnTo>
                  <a:lnTo>
                    <a:pt x="5760" y="3575"/>
                  </a:lnTo>
                  <a:close/>
                </a:path>
              </a:pathLst>
            </a:custGeom>
            <a:gradFill flip="none" rotWithShape="1">
              <a:gsLst>
                <a:gs pos="0">
                  <a:srgbClr val="186187">
                    <a:alpha val="57000"/>
                  </a:srgbClr>
                </a:gs>
                <a:gs pos="100000">
                  <a:srgbClr val="186087"/>
                </a:gs>
              </a:gsLst>
              <a:lin ang="5400000" scaled="1"/>
              <a:tileRect/>
            </a:gradFill>
            <a:ln>
              <a:noFill/>
            </a:ln>
          </p:spPr>
          <p:txBody>
            <a:bodyPr anchor="ctr"/>
            <a:lstStyle/>
            <a:p>
              <a:pPr algn="ctr"/>
              <a:endParaRPr>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sp>
          <p:nvSpPr>
            <p:cNvPr id="8" name="PA-íṡľíḍè-TextBox 9"/>
            <p:cNvSpPr txBox="1"/>
            <p:nvPr>
              <p:custDataLst>
                <p:tags r:id="rId8"/>
              </p:custDataLst>
            </p:nvPr>
          </p:nvSpPr>
          <p:spPr bwMode="auto">
            <a:xfrm>
              <a:off x="4381596" y="1655943"/>
              <a:ext cx="321001" cy="276999"/>
            </a:xfrm>
            <a:prstGeom prst="rect">
              <a:avLst/>
            </a:prstGeom>
            <a:noFill/>
            <a:ln w="9525">
              <a:noFill/>
              <a:miter lim="800000"/>
            </a:ln>
          </p:spPr>
          <p:txBody>
            <a:bodyPr wrap="none" lIns="0" tIns="0" rIns="0" bIns="0" anchor="t" anchorCtr="0">
              <a:normAutofit lnSpcReduction="10000"/>
              <a:scene3d>
                <a:camera prst="orthographicFront"/>
                <a:lightRig rig="threePt" dir="t"/>
              </a:scene3d>
              <a:sp3d>
                <a:bevelT w="0" h="0"/>
              </a:sp3d>
            </a:bodyPr>
            <a:lstStyle/>
            <a:p>
              <a:pPr marL="0" lvl="1" algn="ctr"/>
              <a:r>
                <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rPr>
                <a:t>50%</a:t>
              </a:r>
              <a:endPar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sp>
          <p:nvSpPr>
            <p:cNvPr id="9" name="PA-íṡľíḍè-Freeform: Shape 5"/>
            <p:cNvSpPr/>
            <p:nvPr>
              <p:custDataLst>
                <p:tags r:id="rId9"/>
              </p:custDataLst>
            </p:nvPr>
          </p:nvSpPr>
          <p:spPr bwMode="auto">
            <a:xfrm>
              <a:off x="4992950" y="1284102"/>
              <a:ext cx="1917213" cy="1703687"/>
            </a:xfrm>
            <a:custGeom>
              <a:avLst/>
              <a:gdLst>
                <a:gd name="T0" fmla="*/ 5715 w 5760"/>
                <a:gd name="T1" fmla="*/ 3576 h 3576"/>
                <a:gd name="T2" fmla="*/ 5551 w 5760"/>
                <a:gd name="T3" fmla="*/ 3566 h 3576"/>
                <a:gd name="T4" fmla="*/ 5360 w 5760"/>
                <a:gd name="T5" fmla="*/ 3536 h 3576"/>
                <a:gd name="T6" fmla="*/ 5138 w 5760"/>
                <a:gd name="T7" fmla="*/ 3476 h 3576"/>
                <a:gd name="T8" fmla="*/ 4992 w 5760"/>
                <a:gd name="T9" fmla="*/ 3417 h 3576"/>
                <a:gd name="T10" fmla="*/ 4875 w 5760"/>
                <a:gd name="T11" fmla="*/ 3357 h 3576"/>
                <a:gd name="T12" fmla="*/ 4762 w 5760"/>
                <a:gd name="T13" fmla="*/ 3282 h 3576"/>
                <a:gd name="T14" fmla="*/ 4653 w 5760"/>
                <a:gd name="T15" fmla="*/ 3192 h 3576"/>
                <a:gd name="T16" fmla="*/ 4553 w 5760"/>
                <a:gd name="T17" fmla="*/ 3087 h 3576"/>
                <a:gd name="T18" fmla="*/ 4463 w 5760"/>
                <a:gd name="T19" fmla="*/ 2962 h 3576"/>
                <a:gd name="T20" fmla="*/ 4387 w 5760"/>
                <a:gd name="T21" fmla="*/ 2820 h 3576"/>
                <a:gd name="T22" fmla="*/ 4338 w 5760"/>
                <a:gd name="T23" fmla="*/ 2699 h 3576"/>
                <a:gd name="T24" fmla="*/ 4249 w 5760"/>
                <a:gd name="T25" fmla="*/ 2419 h 3576"/>
                <a:gd name="T26" fmla="*/ 4139 w 5760"/>
                <a:gd name="T27" fmla="*/ 1990 h 3576"/>
                <a:gd name="T28" fmla="*/ 3995 w 5760"/>
                <a:gd name="T29" fmla="*/ 1414 h 3576"/>
                <a:gd name="T30" fmla="*/ 3892 w 5760"/>
                <a:gd name="T31" fmla="*/ 1074 h 3576"/>
                <a:gd name="T32" fmla="*/ 3814 w 5760"/>
                <a:gd name="T33" fmla="*/ 859 h 3576"/>
                <a:gd name="T34" fmla="*/ 3725 w 5760"/>
                <a:gd name="T35" fmla="*/ 658 h 3576"/>
                <a:gd name="T36" fmla="*/ 3625 w 5760"/>
                <a:gd name="T37" fmla="*/ 475 h 3576"/>
                <a:gd name="T38" fmla="*/ 3510 w 5760"/>
                <a:gd name="T39" fmla="*/ 317 h 3576"/>
                <a:gd name="T40" fmla="*/ 3381 w 5760"/>
                <a:gd name="T41" fmla="*/ 185 h 3576"/>
                <a:gd name="T42" fmla="*/ 3234 w 5760"/>
                <a:gd name="T43" fmla="*/ 85 h 3576"/>
                <a:gd name="T44" fmla="*/ 3153 w 5760"/>
                <a:gd name="T45" fmla="*/ 49 h 3576"/>
                <a:gd name="T46" fmla="*/ 3067 w 5760"/>
                <a:gd name="T47" fmla="*/ 23 h 3576"/>
                <a:gd name="T48" fmla="*/ 2977 w 5760"/>
                <a:gd name="T49" fmla="*/ 6 h 3576"/>
                <a:gd name="T50" fmla="*/ 2881 w 5760"/>
                <a:gd name="T51" fmla="*/ 0 h 3576"/>
                <a:gd name="T52" fmla="*/ 2807 w 5760"/>
                <a:gd name="T53" fmla="*/ 3 h 3576"/>
                <a:gd name="T54" fmla="*/ 2715 w 5760"/>
                <a:gd name="T55" fmla="*/ 17 h 3576"/>
                <a:gd name="T56" fmla="*/ 2628 w 5760"/>
                <a:gd name="T57" fmla="*/ 41 h 3576"/>
                <a:gd name="T58" fmla="*/ 2546 w 5760"/>
                <a:gd name="T59" fmla="*/ 76 h 3576"/>
                <a:gd name="T60" fmla="*/ 2414 w 5760"/>
                <a:gd name="T61" fmla="*/ 157 h 3576"/>
                <a:gd name="T62" fmla="*/ 2280 w 5760"/>
                <a:gd name="T63" fmla="*/ 281 h 3576"/>
                <a:gd name="T64" fmla="*/ 2162 w 5760"/>
                <a:gd name="T65" fmla="*/ 433 h 3576"/>
                <a:gd name="T66" fmla="*/ 2059 w 5760"/>
                <a:gd name="T67" fmla="*/ 610 h 3576"/>
                <a:gd name="T68" fmla="*/ 1968 w 5760"/>
                <a:gd name="T69" fmla="*/ 807 h 3576"/>
                <a:gd name="T70" fmla="*/ 1888 w 5760"/>
                <a:gd name="T71" fmla="*/ 1019 h 3576"/>
                <a:gd name="T72" fmla="*/ 1799 w 5760"/>
                <a:gd name="T73" fmla="*/ 1300 h 3576"/>
                <a:gd name="T74" fmla="*/ 1677 w 5760"/>
                <a:gd name="T75" fmla="*/ 1762 h 3576"/>
                <a:gd name="T76" fmla="*/ 1539 w 5760"/>
                <a:gd name="T77" fmla="*/ 2316 h 3576"/>
                <a:gd name="T78" fmla="*/ 1438 w 5760"/>
                <a:gd name="T79" fmla="*/ 2656 h 3576"/>
                <a:gd name="T80" fmla="*/ 1391 w 5760"/>
                <a:gd name="T81" fmla="*/ 2781 h 3576"/>
                <a:gd name="T82" fmla="*/ 1318 w 5760"/>
                <a:gd name="T83" fmla="*/ 2929 h 3576"/>
                <a:gd name="T84" fmla="*/ 1231 w 5760"/>
                <a:gd name="T85" fmla="*/ 3057 h 3576"/>
                <a:gd name="T86" fmla="*/ 1133 w 5760"/>
                <a:gd name="T87" fmla="*/ 3168 h 3576"/>
                <a:gd name="T88" fmla="*/ 1026 w 5760"/>
                <a:gd name="T89" fmla="*/ 3261 h 3576"/>
                <a:gd name="T90" fmla="*/ 914 w 5760"/>
                <a:gd name="T91" fmla="*/ 3339 h 3576"/>
                <a:gd name="T92" fmla="*/ 798 w 5760"/>
                <a:gd name="T93" fmla="*/ 3403 h 3576"/>
                <a:gd name="T94" fmla="*/ 681 w 5760"/>
                <a:gd name="T95" fmla="*/ 3454 h 3576"/>
                <a:gd name="T96" fmla="*/ 454 w 5760"/>
                <a:gd name="T97" fmla="*/ 3524 h 3576"/>
                <a:gd name="T98" fmla="*/ 253 w 5760"/>
                <a:gd name="T99" fmla="*/ 3561 h 3576"/>
                <a:gd name="T100" fmla="*/ 98 w 5760"/>
                <a:gd name="T101" fmla="*/ 3574 h 3576"/>
                <a:gd name="T102" fmla="*/ 5760 w 5760"/>
                <a:gd name="T103" fmla="*/ 3575 h 3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60" h="3576">
                  <a:moveTo>
                    <a:pt x="5760" y="3575"/>
                  </a:moveTo>
                  <a:lnTo>
                    <a:pt x="5760" y="3575"/>
                  </a:lnTo>
                  <a:lnTo>
                    <a:pt x="5748" y="3575"/>
                  </a:lnTo>
                  <a:lnTo>
                    <a:pt x="5715" y="3576"/>
                  </a:lnTo>
                  <a:lnTo>
                    <a:pt x="5662" y="3574"/>
                  </a:lnTo>
                  <a:lnTo>
                    <a:pt x="5628" y="3573"/>
                  </a:lnTo>
                  <a:lnTo>
                    <a:pt x="5591" y="3570"/>
                  </a:lnTo>
                  <a:lnTo>
                    <a:pt x="5551" y="3566"/>
                  </a:lnTo>
                  <a:lnTo>
                    <a:pt x="5507" y="3561"/>
                  </a:lnTo>
                  <a:lnTo>
                    <a:pt x="5461" y="3554"/>
                  </a:lnTo>
                  <a:lnTo>
                    <a:pt x="5412" y="3546"/>
                  </a:lnTo>
                  <a:lnTo>
                    <a:pt x="5360" y="3536"/>
                  </a:lnTo>
                  <a:lnTo>
                    <a:pt x="5306" y="3524"/>
                  </a:lnTo>
                  <a:lnTo>
                    <a:pt x="5251" y="3511"/>
                  </a:lnTo>
                  <a:lnTo>
                    <a:pt x="5195" y="3494"/>
                  </a:lnTo>
                  <a:lnTo>
                    <a:pt x="5138" y="3476"/>
                  </a:lnTo>
                  <a:lnTo>
                    <a:pt x="5079" y="3454"/>
                  </a:lnTo>
                  <a:lnTo>
                    <a:pt x="5050" y="3443"/>
                  </a:lnTo>
                  <a:lnTo>
                    <a:pt x="5021" y="3430"/>
                  </a:lnTo>
                  <a:lnTo>
                    <a:pt x="4992" y="3417"/>
                  </a:lnTo>
                  <a:lnTo>
                    <a:pt x="4963" y="3403"/>
                  </a:lnTo>
                  <a:lnTo>
                    <a:pt x="4933" y="3388"/>
                  </a:lnTo>
                  <a:lnTo>
                    <a:pt x="4904" y="3373"/>
                  </a:lnTo>
                  <a:lnTo>
                    <a:pt x="4875" y="3357"/>
                  </a:lnTo>
                  <a:lnTo>
                    <a:pt x="4846" y="3339"/>
                  </a:lnTo>
                  <a:lnTo>
                    <a:pt x="4818" y="3321"/>
                  </a:lnTo>
                  <a:lnTo>
                    <a:pt x="4790" y="3302"/>
                  </a:lnTo>
                  <a:lnTo>
                    <a:pt x="4762" y="3282"/>
                  </a:lnTo>
                  <a:lnTo>
                    <a:pt x="4734" y="3261"/>
                  </a:lnTo>
                  <a:lnTo>
                    <a:pt x="4707" y="3239"/>
                  </a:lnTo>
                  <a:lnTo>
                    <a:pt x="4680" y="3216"/>
                  </a:lnTo>
                  <a:lnTo>
                    <a:pt x="4653" y="3192"/>
                  </a:lnTo>
                  <a:lnTo>
                    <a:pt x="4627" y="3168"/>
                  </a:lnTo>
                  <a:lnTo>
                    <a:pt x="4602" y="3142"/>
                  </a:lnTo>
                  <a:lnTo>
                    <a:pt x="4577" y="3115"/>
                  </a:lnTo>
                  <a:lnTo>
                    <a:pt x="4553" y="3087"/>
                  </a:lnTo>
                  <a:lnTo>
                    <a:pt x="4529" y="3057"/>
                  </a:lnTo>
                  <a:lnTo>
                    <a:pt x="4507" y="3027"/>
                  </a:lnTo>
                  <a:lnTo>
                    <a:pt x="4484" y="2996"/>
                  </a:lnTo>
                  <a:lnTo>
                    <a:pt x="4463" y="2962"/>
                  </a:lnTo>
                  <a:lnTo>
                    <a:pt x="4443" y="2929"/>
                  </a:lnTo>
                  <a:lnTo>
                    <a:pt x="4423" y="2893"/>
                  </a:lnTo>
                  <a:lnTo>
                    <a:pt x="4404" y="2858"/>
                  </a:lnTo>
                  <a:lnTo>
                    <a:pt x="4387" y="2820"/>
                  </a:lnTo>
                  <a:lnTo>
                    <a:pt x="4369" y="2781"/>
                  </a:lnTo>
                  <a:lnTo>
                    <a:pt x="4369" y="2781"/>
                  </a:lnTo>
                  <a:lnTo>
                    <a:pt x="4353" y="2741"/>
                  </a:lnTo>
                  <a:lnTo>
                    <a:pt x="4338" y="2699"/>
                  </a:lnTo>
                  <a:lnTo>
                    <a:pt x="4322" y="2656"/>
                  </a:lnTo>
                  <a:lnTo>
                    <a:pt x="4308" y="2610"/>
                  </a:lnTo>
                  <a:lnTo>
                    <a:pt x="4278" y="2517"/>
                  </a:lnTo>
                  <a:lnTo>
                    <a:pt x="4249" y="2419"/>
                  </a:lnTo>
                  <a:lnTo>
                    <a:pt x="4221" y="2316"/>
                  </a:lnTo>
                  <a:lnTo>
                    <a:pt x="4194" y="2210"/>
                  </a:lnTo>
                  <a:lnTo>
                    <a:pt x="4166" y="2101"/>
                  </a:lnTo>
                  <a:lnTo>
                    <a:pt x="4139" y="1990"/>
                  </a:lnTo>
                  <a:lnTo>
                    <a:pt x="4083" y="1762"/>
                  </a:lnTo>
                  <a:lnTo>
                    <a:pt x="4055" y="1646"/>
                  </a:lnTo>
                  <a:lnTo>
                    <a:pt x="4025" y="1530"/>
                  </a:lnTo>
                  <a:lnTo>
                    <a:pt x="3995" y="1414"/>
                  </a:lnTo>
                  <a:lnTo>
                    <a:pt x="3962" y="1300"/>
                  </a:lnTo>
                  <a:lnTo>
                    <a:pt x="3928" y="1186"/>
                  </a:lnTo>
                  <a:lnTo>
                    <a:pt x="3910" y="1130"/>
                  </a:lnTo>
                  <a:lnTo>
                    <a:pt x="3892" y="1074"/>
                  </a:lnTo>
                  <a:lnTo>
                    <a:pt x="3873" y="1019"/>
                  </a:lnTo>
                  <a:lnTo>
                    <a:pt x="3854" y="965"/>
                  </a:lnTo>
                  <a:lnTo>
                    <a:pt x="3834" y="912"/>
                  </a:lnTo>
                  <a:lnTo>
                    <a:pt x="3814" y="859"/>
                  </a:lnTo>
                  <a:lnTo>
                    <a:pt x="3792" y="807"/>
                  </a:lnTo>
                  <a:lnTo>
                    <a:pt x="3771" y="756"/>
                  </a:lnTo>
                  <a:lnTo>
                    <a:pt x="3748" y="707"/>
                  </a:lnTo>
                  <a:lnTo>
                    <a:pt x="3725" y="658"/>
                  </a:lnTo>
                  <a:lnTo>
                    <a:pt x="3702" y="610"/>
                  </a:lnTo>
                  <a:lnTo>
                    <a:pt x="3677" y="564"/>
                  </a:lnTo>
                  <a:lnTo>
                    <a:pt x="3651" y="519"/>
                  </a:lnTo>
                  <a:lnTo>
                    <a:pt x="3625" y="475"/>
                  </a:lnTo>
                  <a:lnTo>
                    <a:pt x="3598" y="433"/>
                  </a:lnTo>
                  <a:lnTo>
                    <a:pt x="3570" y="392"/>
                  </a:lnTo>
                  <a:lnTo>
                    <a:pt x="3541" y="353"/>
                  </a:lnTo>
                  <a:lnTo>
                    <a:pt x="3510" y="317"/>
                  </a:lnTo>
                  <a:lnTo>
                    <a:pt x="3480" y="281"/>
                  </a:lnTo>
                  <a:lnTo>
                    <a:pt x="3448" y="246"/>
                  </a:lnTo>
                  <a:lnTo>
                    <a:pt x="3415" y="215"/>
                  </a:lnTo>
                  <a:lnTo>
                    <a:pt x="3381" y="185"/>
                  </a:lnTo>
                  <a:lnTo>
                    <a:pt x="3346" y="157"/>
                  </a:lnTo>
                  <a:lnTo>
                    <a:pt x="3309" y="131"/>
                  </a:lnTo>
                  <a:lnTo>
                    <a:pt x="3273" y="107"/>
                  </a:lnTo>
                  <a:lnTo>
                    <a:pt x="3234" y="85"/>
                  </a:lnTo>
                  <a:lnTo>
                    <a:pt x="3214" y="76"/>
                  </a:lnTo>
                  <a:lnTo>
                    <a:pt x="3194" y="66"/>
                  </a:lnTo>
                  <a:lnTo>
                    <a:pt x="3174" y="57"/>
                  </a:lnTo>
                  <a:lnTo>
                    <a:pt x="3153" y="49"/>
                  </a:lnTo>
                  <a:lnTo>
                    <a:pt x="3132" y="41"/>
                  </a:lnTo>
                  <a:lnTo>
                    <a:pt x="3111" y="35"/>
                  </a:lnTo>
                  <a:lnTo>
                    <a:pt x="3089" y="28"/>
                  </a:lnTo>
                  <a:lnTo>
                    <a:pt x="3067" y="23"/>
                  </a:lnTo>
                  <a:lnTo>
                    <a:pt x="3046" y="17"/>
                  </a:lnTo>
                  <a:lnTo>
                    <a:pt x="3023" y="13"/>
                  </a:lnTo>
                  <a:lnTo>
                    <a:pt x="2999" y="10"/>
                  </a:lnTo>
                  <a:lnTo>
                    <a:pt x="2977" y="6"/>
                  </a:lnTo>
                  <a:lnTo>
                    <a:pt x="2953" y="3"/>
                  </a:lnTo>
                  <a:lnTo>
                    <a:pt x="2929" y="2"/>
                  </a:lnTo>
                  <a:lnTo>
                    <a:pt x="2904" y="1"/>
                  </a:lnTo>
                  <a:lnTo>
                    <a:pt x="2881" y="0"/>
                  </a:lnTo>
                  <a:lnTo>
                    <a:pt x="2881" y="0"/>
                  </a:lnTo>
                  <a:lnTo>
                    <a:pt x="2856" y="1"/>
                  </a:lnTo>
                  <a:lnTo>
                    <a:pt x="2831" y="2"/>
                  </a:lnTo>
                  <a:lnTo>
                    <a:pt x="2807" y="3"/>
                  </a:lnTo>
                  <a:lnTo>
                    <a:pt x="2783" y="6"/>
                  </a:lnTo>
                  <a:lnTo>
                    <a:pt x="2761" y="10"/>
                  </a:lnTo>
                  <a:lnTo>
                    <a:pt x="2738" y="13"/>
                  </a:lnTo>
                  <a:lnTo>
                    <a:pt x="2715" y="17"/>
                  </a:lnTo>
                  <a:lnTo>
                    <a:pt x="2693" y="23"/>
                  </a:lnTo>
                  <a:lnTo>
                    <a:pt x="2671" y="28"/>
                  </a:lnTo>
                  <a:lnTo>
                    <a:pt x="2649" y="35"/>
                  </a:lnTo>
                  <a:lnTo>
                    <a:pt x="2628" y="41"/>
                  </a:lnTo>
                  <a:lnTo>
                    <a:pt x="2607" y="49"/>
                  </a:lnTo>
                  <a:lnTo>
                    <a:pt x="2587" y="57"/>
                  </a:lnTo>
                  <a:lnTo>
                    <a:pt x="2566" y="66"/>
                  </a:lnTo>
                  <a:lnTo>
                    <a:pt x="2546" y="76"/>
                  </a:lnTo>
                  <a:lnTo>
                    <a:pt x="2526" y="85"/>
                  </a:lnTo>
                  <a:lnTo>
                    <a:pt x="2487" y="107"/>
                  </a:lnTo>
                  <a:lnTo>
                    <a:pt x="2451" y="131"/>
                  </a:lnTo>
                  <a:lnTo>
                    <a:pt x="2414" y="157"/>
                  </a:lnTo>
                  <a:lnTo>
                    <a:pt x="2379" y="185"/>
                  </a:lnTo>
                  <a:lnTo>
                    <a:pt x="2345" y="215"/>
                  </a:lnTo>
                  <a:lnTo>
                    <a:pt x="2312" y="246"/>
                  </a:lnTo>
                  <a:lnTo>
                    <a:pt x="2280" y="281"/>
                  </a:lnTo>
                  <a:lnTo>
                    <a:pt x="2250" y="317"/>
                  </a:lnTo>
                  <a:lnTo>
                    <a:pt x="2219" y="353"/>
                  </a:lnTo>
                  <a:lnTo>
                    <a:pt x="2190" y="392"/>
                  </a:lnTo>
                  <a:lnTo>
                    <a:pt x="2162" y="433"/>
                  </a:lnTo>
                  <a:lnTo>
                    <a:pt x="2135" y="475"/>
                  </a:lnTo>
                  <a:lnTo>
                    <a:pt x="2109" y="519"/>
                  </a:lnTo>
                  <a:lnTo>
                    <a:pt x="2083" y="564"/>
                  </a:lnTo>
                  <a:lnTo>
                    <a:pt x="2059" y="610"/>
                  </a:lnTo>
                  <a:lnTo>
                    <a:pt x="2035" y="658"/>
                  </a:lnTo>
                  <a:lnTo>
                    <a:pt x="2012" y="707"/>
                  </a:lnTo>
                  <a:lnTo>
                    <a:pt x="1989" y="756"/>
                  </a:lnTo>
                  <a:lnTo>
                    <a:pt x="1968" y="807"/>
                  </a:lnTo>
                  <a:lnTo>
                    <a:pt x="1947" y="859"/>
                  </a:lnTo>
                  <a:lnTo>
                    <a:pt x="1926" y="912"/>
                  </a:lnTo>
                  <a:lnTo>
                    <a:pt x="1906" y="965"/>
                  </a:lnTo>
                  <a:lnTo>
                    <a:pt x="1888" y="1019"/>
                  </a:lnTo>
                  <a:lnTo>
                    <a:pt x="1868" y="1074"/>
                  </a:lnTo>
                  <a:lnTo>
                    <a:pt x="1850" y="1130"/>
                  </a:lnTo>
                  <a:lnTo>
                    <a:pt x="1832" y="1186"/>
                  </a:lnTo>
                  <a:lnTo>
                    <a:pt x="1799" y="1300"/>
                  </a:lnTo>
                  <a:lnTo>
                    <a:pt x="1767" y="1414"/>
                  </a:lnTo>
                  <a:lnTo>
                    <a:pt x="1735" y="1530"/>
                  </a:lnTo>
                  <a:lnTo>
                    <a:pt x="1706" y="1646"/>
                  </a:lnTo>
                  <a:lnTo>
                    <a:pt x="1677" y="1762"/>
                  </a:lnTo>
                  <a:lnTo>
                    <a:pt x="1621" y="1990"/>
                  </a:lnTo>
                  <a:lnTo>
                    <a:pt x="1594" y="2101"/>
                  </a:lnTo>
                  <a:lnTo>
                    <a:pt x="1567" y="2210"/>
                  </a:lnTo>
                  <a:lnTo>
                    <a:pt x="1539" y="2316"/>
                  </a:lnTo>
                  <a:lnTo>
                    <a:pt x="1511" y="2419"/>
                  </a:lnTo>
                  <a:lnTo>
                    <a:pt x="1482" y="2517"/>
                  </a:lnTo>
                  <a:lnTo>
                    <a:pt x="1453" y="2610"/>
                  </a:lnTo>
                  <a:lnTo>
                    <a:pt x="1438" y="2656"/>
                  </a:lnTo>
                  <a:lnTo>
                    <a:pt x="1422" y="2699"/>
                  </a:lnTo>
                  <a:lnTo>
                    <a:pt x="1407" y="2741"/>
                  </a:lnTo>
                  <a:lnTo>
                    <a:pt x="1391" y="2781"/>
                  </a:lnTo>
                  <a:lnTo>
                    <a:pt x="1391" y="2781"/>
                  </a:lnTo>
                  <a:lnTo>
                    <a:pt x="1373" y="2820"/>
                  </a:lnTo>
                  <a:lnTo>
                    <a:pt x="1356" y="2858"/>
                  </a:lnTo>
                  <a:lnTo>
                    <a:pt x="1338" y="2893"/>
                  </a:lnTo>
                  <a:lnTo>
                    <a:pt x="1318" y="2929"/>
                  </a:lnTo>
                  <a:lnTo>
                    <a:pt x="1298" y="2962"/>
                  </a:lnTo>
                  <a:lnTo>
                    <a:pt x="1276" y="2996"/>
                  </a:lnTo>
                  <a:lnTo>
                    <a:pt x="1253" y="3027"/>
                  </a:lnTo>
                  <a:lnTo>
                    <a:pt x="1231" y="3057"/>
                  </a:lnTo>
                  <a:lnTo>
                    <a:pt x="1208" y="3087"/>
                  </a:lnTo>
                  <a:lnTo>
                    <a:pt x="1183" y="3115"/>
                  </a:lnTo>
                  <a:lnTo>
                    <a:pt x="1158" y="3142"/>
                  </a:lnTo>
                  <a:lnTo>
                    <a:pt x="1133" y="3168"/>
                  </a:lnTo>
                  <a:lnTo>
                    <a:pt x="1107" y="3192"/>
                  </a:lnTo>
                  <a:lnTo>
                    <a:pt x="1080" y="3216"/>
                  </a:lnTo>
                  <a:lnTo>
                    <a:pt x="1055" y="3239"/>
                  </a:lnTo>
                  <a:lnTo>
                    <a:pt x="1026" y="3261"/>
                  </a:lnTo>
                  <a:lnTo>
                    <a:pt x="999" y="3282"/>
                  </a:lnTo>
                  <a:lnTo>
                    <a:pt x="971" y="3302"/>
                  </a:lnTo>
                  <a:lnTo>
                    <a:pt x="942" y="3321"/>
                  </a:lnTo>
                  <a:lnTo>
                    <a:pt x="914" y="3339"/>
                  </a:lnTo>
                  <a:lnTo>
                    <a:pt x="885" y="3357"/>
                  </a:lnTo>
                  <a:lnTo>
                    <a:pt x="857" y="3373"/>
                  </a:lnTo>
                  <a:lnTo>
                    <a:pt x="828" y="3388"/>
                  </a:lnTo>
                  <a:lnTo>
                    <a:pt x="798" y="3403"/>
                  </a:lnTo>
                  <a:lnTo>
                    <a:pt x="768" y="3417"/>
                  </a:lnTo>
                  <a:lnTo>
                    <a:pt x="739" y="3430"/>
                  </a:lnTo>
                  <a:lnTo>
                    <a:pt x="710" y="3443"/>
                  </a:lnTo>
                  <a:lnTo>
                    <a:pt x="681" y="3454"/>
                  </a:lnTo>
                  <a:lnTo>
                    <a:pt x="622" y="3476"/>
                  </a:lnTo>
                  <a:lnTo>
                    <a:pt x="565" y="3494"/>
                  </a:lnTo>
                  <a:lnTo>
                    <a:pt x="509" y="3511"/>
                  </a:lnTo>
                  <a:lnTo>
                    <a:pt x="454" y="3524"/>
                  </a:lnTo>
                  <a:lnTo>
                    <a:pt x="400" y="3536"/>
                  </a:lnTo>
                  <a:lnTo>
                    <a:pt x="349" y="3546"/>
                  </a:lnTo>
                  <a:lnTo>
                    <a:pt x="299" y="3554"/>
                  </a:lnTo>
                  <a:lnTo>
                    <a:pt x="253" y="3561"/>
                  </a:lnTo>
                  <a:lnTo>
                    <a:pt x="210" y="3566"/>
                  </a:lnTo>
                  <a:lnTo>
                    <a:pt x="169" y="3570"/>
                  </a:lnTo>
                  <a:lnTo>
                    <a:pt x="132" y="3573"/>
                  </a:lnTo>
                  <a:lnTo>
                    <a:pt x="98" y="3574"/>
                  </a:lnTo>
                  <a:lnTo>
                    <a:pt x="45" y="3576"/>
                  </a:lnTo>
                  <a:lnTo>
                    <a:pt x="12" y="3575"/>
                  </a:lnTo>
                  <a:lnTo>
                    <a:pt x="0" y="3575"/>
                  </a:lnTo>
                  <a:lnTo>
                    <a:pt x="5760" y="3575"/>
                  </a:lnTo>
                  <a:close/>
                </a:path>
              </a:pathLst>
            </a:custGeom>
            <a:gradFill flip="none" rotWithShape="1">
              <a:gsLst>
                <a:gs pos="0">
                  <a:srgbClr val="186187">
                    <a:alpha val="57000"/>
                  </a:srgbClr>
                </a:gs>
                <a:gs pos="100000">
                  <a:srgbClr val="186087"/>
                </a:gs>
              </a:gsLst>
              <a:lin ang="5400000" scaled="1"/>
              <a:tileRect/>
            </a:gradFill>
            <a:ln>
              <a:noFill/>
            </a:ln>
          </p:spPr>
          <p:txBody>
            <a:bodyPr anchor="ctr"/>
            <a:lstStyle/>
            <a:p>
              <a:pPr algn="ctr"/>
              <a:endParaRPr>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sp>
          <p:nvSpPr>
            <p:cNvPr id="10" name="PA-íṡľíḍè-TextBox 10"/>
            <p:cNvSpPr txBox="1"/>
            <p:nvPr>
              <p:custDataLst>
                <p:tags r:id="rId10"/>
              </p:custDataLst>
            </p:nvPr>
          </p:nvSpPr>
          <p:spPr bwMode="auto">
            <a:xfrm>
              <a:off x="5790454" y="922548"/>
              <a:ext cx="322204" cy="276999"/>
            </a:xfrm>
            <a:prstGeom prst="rect">
              <a:avLst/>
            </a:prstGeom>
            <a:noFill/>
            <a:ln w="9525">
              <a:noFill/>
              <a:miter lim="800000"/>
            </a:ln>
          </p:spPr>
          <p:txBody>
            <a:bodyPr wrap="none" lIns="0" tIns="0" rIns="0" bIns="0" anchor="t" anchorCtr="0">
              <a:normAutofit lnSpcReduction="10000"/>
              <a:scene3d>
                <a:camera prst="orthographicFront"/>
                <a:lightRig rig="threePt" dir="t"/>
              </a:scene3d>
              <a:sp3d>
                <a:bevelT w="0" h="0"/>
              </a:sp3d>
            </a:bodyPr>
            <a:lstStyle/>
            <a:p>
              <a:pPr marL="0" lvl="1" algn="ctr"/>
              <a:r>
                <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rPr>
                <a:t>90%</a:t>
              </a:r>
              <a:endPar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sp>
          <p:nvSpPr>
            <p:cNvPr id="11" name="PA-íṡľíḍè-Freeform: Shape 6"/>
            <p:cNvSpPr/>
            <p:nvPr>
              <p:custDataLst>
                <p:tags r:id="rId11"/>
              </p:custDataLst>
            </p:nvPr>
          </p:nvSpPr>
          <p:spPr bwMode="auto">
            <a:xfrm>
              <a:off x="6402407" y="1652770"/>
              <a:ext cx="1917213" cy="1335019"/>
            </a:xfrm>
            <a:custGeom>
              <a:avLst/>
              <a:gdLst>
                <a:gd name="T0" fmla="*/ 5715 w 5760"/>
                <a:gd name="T1" fmla="*/ 3576 h 3576"/>
                <a:gd name="T2" fmla="*/ 5551 w 5760"/>
                <a:gd name="T3" fmla="*/ 3566 h 3576"/>
                <a:gd name="T4" fmla="*/ 5360 w 5760"/>
                <a:gd name="T5" fmla="*/ 3536 h 3576"/>
                <a:gd name="T6" fmla="*/ 5138 w 5760"/>
                <a:gd name="T7" fmla="*/ 3476 h 3576"/>
                <a:gd name="T8" fmla="*/ 4992 w 5760"/>
                <a:gd name="T9" fmla="*/ 3417 h 3576"/>
                <a:gd name="T10" fmla="*/ 4875 w 5760"/>
                <a:gd name="T11" fmla="*/ 3357 h 3576"/>
                <a:gd name="T12" fmla="*/ 4762 w 5760"/>
                <a:gd name="T13" fmla="*/ 3282 h 3576"/>
                <a:gd name="T14" fmla="*/ 4653 w 5760"/>
                <a:gd name="T15" fmla="*/ 3192 h 3576"/>
                <a:gd name="T16" fmla="*/ 4553 w 5760"/>
                <a:gd name="T17" fmla="*/ 3087 h 3576"/>
                <a:gd name="T18" fmla="*/ 4463 w 5760"/>
                <a:gd name="T19" fmla="*/ 2962 h 3576"/>
                <a:gd name="T20" fmla="*/ 4387 w 5760"/>
                <a:gd name="T21" fmla="*/ 2820 h 3576"/>
                <a:gd name="T22" fmla="*/ 4338 w 5760"/>
                <a:gd name="T23" fmla="*/ 2699 h 3576"/>
                <a:gd name="T24" fmla="*/ 4249 w 5760"/>
                <a:gd name="T25" fmla="*/ 2419 h 3576"/>
                <a:gd name="T26" fmla="*/ 4139 w 5760"/>
                <a:gd name="T27" fmla="*/ 1990 h 3576"/>
                <a:gd name="T28" fmla="*/ 3995 w 5760"/>
                <a:gd name="T29" fmla="*/ 1414 h 3576"/>
                <a:gd name="T30" fmla="*/ 3892 w 5760"/>
                <a:gd name="T31" fmla="*/ 1074 h 3576"/>
                <a:gd name="T32" fmla="*/ 3814 w 5760"/>
                <a:gd name="T33" fmla="*/ 859 h 3576"/>
                <a:gd name="T34" fmla="*/ 3725 w 5760"/>
                <a:gd name="T35" fmla="*/ 658 h 3576"/>
                <a:gd name="T36" fmla="*/ 3625 w 5760"/>
                <a:gd name="T37" fmla="*/ 475 h 3576"/>
                <a:gd name="T38" fmla="*/ 3510 w 5760"/>
                <a:gd name="T39" fmla="*/ 317 h 3576"/>
                <a:gd name="T40" fmla="*/ 3381 w 5760"/>
                <a:gd name="T41" fmla="*/ 185 h 3576"/>
                <a:gd name="T42" fmla="*/ 3234 w 5760"/>
                <a:gd name="T43" fmla="*/ 85 h 3576"/>
                <a:gd name="T44" fmla="*/ 3153 w 5760"/>
                <a:gd name="T45" fmla="*/ 49 h 3576"/>
                <a:gd name="T46" fmla="*/ 3067 w 5760"/>
                <a:gd name="T47" fmla="*/ 23 h 3576"/>
                <a:gd name="T48" fmla="*/ 2977 w 5760"/>
                <a:gd name="T49" fmla="*/ 6 h 3576"/>
                <a:gd name="T50" fmla="*/ 2881 w 5760"/>
                <a:gd name="T51" fmla="*/ 0 h 3576"/>
                <a:gd name="T52" fmla="*/ 2807 w 5760"/>
                <a:gd name="T53" fmla="*/ 3 h 3576"/>
                <a:gd name="T54" fmla="*/ 2715 w 5760"/>
                <a:gd name="T55" fmla="*/ 17 h 3576"/>
                <a:gd name="T56" fmla="*/ 2628 w 5760"/>
                <a:gd name="T57" fmla="*/ 41 h 3576"/>
                <a:gd name="T58" fmla="*/ 2546 w 5760"/>
                <a:gd name="T59" fmla="*/ 76 h 3576"/>
                <a:gd name="T60" fmla="*/ 2414 w 5760"/>
                <a:gd name="T61" fmla="*/ 157 h 3576"/>
                <a:gd name="T62" fmla="*/ 2280 w 5760"/>
                <a:gd name="T63" fmla="*/ 281 h 3576"/>
                <a:gd name="T64" fmla="*/ 2162 w 5760"/>
                <a:gd name="T65" fmla="*/ 433 h 3576"/>
                <a:gd name="T66" fmla="*/ 2059 w 5760"/>
                <a:gd name="T67" fmla="*/ 610 h 3576"/>
                <a:gd name="T68" fmla="*/ 1968 w 5760"/>
                <a:gd name="T69" fmla="*/ 807 h 3576"/>
                <a:gd name="T70" fmla="*/ 1888 w 5760"/>
                <a:gd name="T71" fmla="*/ 1019 h 3576"/>
                <a:gd name="T72" fmla="*/ 1799 w 5760"/>
                <a:gd name="T73" fmla="*/ 1300 h 3576"/>
                <a:gd name="T74" fmla="*/ 1677 w 5760"/>
                <a:gd name="T75" fmla="*/ 1762 h 3576"/>
                <a:gd name="T76" fmla="*/ 1539 w 5760"/>
                <a:gd name="T77" fmla="*/ 2316 h 3576"/>
                <a:gd name="T78" fmla="*/ 1438 w 5760"/>
                <a:gd name="T79" fmla="*/ 2656 h 3576"/>
                <a:gd name="T80" fmla="*/ 1391 w 5760"/>
                <a:gd name="T81" fmla="*/ 2781 h 3576"/>
                <a:gd name="T82" fmla="*/ 1318 w 5760"/>
                <a:gd name="T83" fmla="*/ 2929 h 3576"/>
                <a:gd name="T84" fmla="*/ 1231 w 5760"/>
                <a:gd name="T85" fmla="*/ 3057 h 3576"/>
                <a:gd name="T86" fmla="*/ 1133 w 5760"/>
                <a:gd name="T87" fmla="*/ 3168 h 3576"/>
                <a:gd name="T88" fmla="*/ 1026 w 5760"/>
                <a:gd name="T89" fmla="*/ 3261 h 3576"/>
                <a:gd name="T90" fmla="*/ 914 w 5760"/>
                <a:gd name="T91" fmla="*/ 3339 h 3576"/>
                <a:gd name="T92" fmla="*/ 798 w 5760"/>
                <a:gd name="T93" fmla="*/ 3403 h 3576"/>
                <a:gd name="T94" fmla="*/ 681 w 5760"/>
                <a:gd name="T95" fmla="*/ 3454 h 3576"/>
                <a:gd name="T96" fmla="*/ 454 w 5760"/>
                <a:gd name="T97" fmla="*/ 3524 h 3576"/>
                <a:gd name="T98" fmla="*/ 253 w 5760"/>
                <a:gd name="T99" fmla="*/ 3561 h 3576"/>
                <a:gd name="T100" fmla="*/ 98 w 5760"/>
                <a:gd name="T101" fmla="*/ 3574 h 3576"/>
                <a:gd name="T102" fmla="*/ 5760 w 5760"/>
                <a:gd name="T103" fmla="*/ 3575 h 3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60" h="3576">
                  <a:moveTo>
                    <a:pt x="5760" y="3575"/>
                  </a:moveTo>
                  <a:lnTo>
                    <a:pt x="5760" y="3575"/>
                  </a:lnTo>
                  <a:lnTo>
                    <a:pt x="5748" y="3575"/>
                  </a:lnTo>
                  <a:lnTo>
                    <a:pt x="5715" y="3576"/>
                  </a:lnTo>
                  <a:lnTo>
                    <a:pt x="5662" y="3574"/>
                  </a:lnTo>
                  <a:lnTo>
                    <a:pt x="5628" y="3573"/>
                  </a:lnTo>
                  <a:lnTo>
                    <a:pt x="5591" y="3570"/>
                  </a:lnTo>
                  <a:lnTo>
                    <a:pt x="5551" y="3566"/>
                  </a:lnTo>
                  <a:lnTo>
                    <a:pt x="5507" y="3561"/>
                  </a:lnTo>
                  <a:lnTo>
                    <a:pt x="5461" y="3554"/>
                  </a:lnTo>
                  <a:lnTo>
                    <a:pt x="5412" y="3546"/>
                  </a:lnTo>
                  <a:lnTo>
                    <a:pt x="5360" y="3536"/>
                  </a:lnTo>
                  <a:lnTo>
                    <a:pt x="5306" y="3524"/>
                  </a:lnTo>
                  <a:lnTo>
                    <a:pt x="5251" y="3511"/>
                  </a:lnTo>
                  <a:lnTo>
                    <a:pt x="5195" y="3494"/>
                  </a:lnTo>
                  <a:lnTo>
                    <a:pt x="5138" y="3476"/>
                  </a:lnTo>
                  <a:lnTo>
                    <a:pt x="5079" y="3454"/>
                  </a:lnTo>
                  <a:lnTo>
                    <a:pt x="5050" y="3443"/>
                  </a:lnTo>
                  <a:lnTo>
                    <a:pt x="5021" y="3430"/>
                  </a:lnTo>
                  <a:lnTo>
                    <a:pt x="4992" y="3417"/>
                  </a:lnTo>
                  <a:lnTo>
                    <a:pt x="4963" y="3403"/>
                  </a:lnTo>
                  <a:lnTo>
                    <a:pt x="4933" y="3388"/>
                  </a:lnTo>
                  <a:lnTo>
                    <a:pt x="4904" y="3373"/>
                  </a:lnTo>
                  <a:lnTo>
                    <a:pt x="4875" y="3357"/>
                  </a:lnTo>
                  <a:lnTo>
                    <a:pt x="4846" y="3339"/>
                  </a:lnTo>
                  <a:lnTo>
                    <a:pt x="4818" y="3321"/>
                  </a:lnTo>
                  <a:lnTo>
                    <a:pt x="4790" y="3302"/>
                  </a:lnTo>
                  <a:lnTo>
                    <a:pt x="4762" y="3282"/>
                  </a:lnTo>
                  <a:lnTo>
                    <a:pt x="4734" y="3261"/>
                  </a:lnTo>
                  <a:lnTo>
                    <a:pt x="4707" y="3239"/>
                  </a:lnTo>
                  <a:lnTo>
                    <a:pt x="4680" y="3216"/>
                  </a:lnTo>
                  <a:lnTo>
                    <a:pt x="4653" y="3192"/>
                  </a:lnTo>
                  <a:lnTo>
                    <a:pt x="4627" y="3168"/>
                  </a:lnTo>
                  <a:lnTo>
                    <a:pt x="4602" y="3142"/>
                  </a:lnTo>
                  <a:lnTo>
                    <a:pt x="4577" y="3115"/>
                  </a:lnTo>
                  <a:lnTo>
                    <a:pt x="4553" y="3087"/>
                  </a:lnTo>
                  <a:lnTo>
                    <a:pt x="4529" y="3057"/>
                  </a:lnTo>
                  <a:lnTo>
                    <a:pt x="4507" y="3027"/>
                  </a:lnTo>
                  <a:lnTo>
                    <a:pt x="4484" y="2996"/>
                  </a:lnTo>
                  <a:lnTo>
                    <a:pt x="4463" y="2962"/>
                  </a:lnTo>
                  <a:lnTo>
                    <a:pt x="4443" y="2929"/>
                  </a:lnTo>
                  <a:lnTo>
                    <a:pt x="4423" y="2893"/>
                  </a:lnTo>
                  <a:lnTo>
                    <a:pt x="4404" y="2858"/>
                  </a:lnTo>
                  <a:lnTo>
                    <a:pt x="4387" y="2820"/>
                  </a:lnTo>
                  <a:lnTo>
                    <a:pt x="4369" y="2781"/>
                  </a:lnTo>
                  <a:lnTo>
                    <a:pt x="4369" y="2781"/>
                  </a:lnTo>
                  <a:lnTo>
                    <a:pt x="4353" y="2741"/>
                  </a:lnTo>
                  <a:lnTo>
                    <a:pt x="4338" y="2699"/>
                  </a:lnTo>
                  <a:lnTo>
                    <a:pt x="4322" y="2656"/>
                  </a:lnTo>
                  <a:lnTo>
                    <a:pt x="4308" y="2610"/>
                  </a:lnTo>
                  <a:lnTo>
                    <a:pt x="4278" y="2517"/>
                  </a:lnTo>
                  <a:lnTo>
                    <a:pt x="4249" y="2419"/>
                  </a:lnTo>
                  <a:lnTo>
                    <a:pt x="4221" y="2316"/>
                  </a:lnTo>
                  <a:lnTo>
                    <a:pt x="4194" y="2210"/>
                  </a:lnTo>
                  <a:lnTo>
                    <a:pt x="4166" y="2101"/>
                  </a:lnTo>
                  <a:lnTo>
                    <a:pt x="4139" y="1990"/>
                  </a:lnTo>
                  <a:lnTo>
                    <a:pt x="4083" y="1762"/>
                  </a:lnTo>
                  <a:lnTo>
                    <a:pt x="4055" y="1646"/>
                  </a:lnTo>
                  <a:lnTo>
                    <a:pt x="4025" y="1530"/>
                  </a:lnTo>
                  <a:lnTo>
                    <a:pt x="3995" y="1414"/>
                  </a:lnTo>
                  <a:lnTo>
                    <a:pt x="3962" y="1300"/>
                  </a:lnTo>
                  <a:lnTo>
                    <a:pt x="3928" y="1186"/>
                  </a:lnTo>
                  <a:lnTo>
                    <a:pt x="3910" y="1130"/>
                  </a:lnTo>
                  <a:lnTo>
                    <a:pt x="3892" y="1074"/>
                  </a:lnTo>
                  <a:lnTo>
                    <a:pt x="3873" y="1019"/>
                  </a:lnTo>
                  <a:lnTo>
                    <a:pt x="3854" y="965"/>
                  </a:lnTo>
                  <a:lnTo>
                    <a:pt x="3834" y="912"/>
                  </a:lnTo>
                  <a:lnTo>
                    <a:pt x="3814" y="859"/>
                  </a:lnTo>
                  <a:lnTo>
                    <a:pt x="3792" y="807"/>
                  </a:lnTo>
                  <a:lnTo>
                    <a:pt x="3771" y="756"/>
                  </a:lnTo>
                  <a:lnTo>
                    <a:pt x="3748" y="707"/>
                  </a:lnTo>
                  <a:lnTo>
                    <a:pt x="3725" y="658"/>
                  </a:lnTo>
                  <a:lnTo>
                    <a:pt x="3702" y="610"/>
                  </a:lnTo>
                  <a:lnTo>
                    <a:pt x="3677" y="564"/>
                  </a:lnTo>
                  <a:lnTo>
                    <a:pt x="3651" y="519"/>
                  </a:lnTo>
                  <a:lnTo>
                    <a:pt x="3625" y="475"/>
                  </a:lnTo>
                  <a:lnTo>
                    <a:pt x="3598" y="433"/>
                  </a:lnTo>
                  <a:lnTo>
                    <a:pt x="3570" y="392"/>
                  </a:lnTo>
                  <a:lnTo>
                    <a:pt x="3541" y="353"/>
                  </a:lnTo>
                  <a:lnTo>
                    <a:pt x="3510" y="317"/>
                  </a:lnTo>
                  <a:lnTo>
                    <a:pt x="3480" y="281"/>
                  </a:lnTo>
                  <a:lnTo>
                    <a:pt x="3448" y="246"/>
                  </a:lnTo>
                  <a:lnTo>
                    <a:pt x="3415" y="215"/>
                  </a:lnTo>
                  <a:lnTo>
                    <a:pt x="3381" y="185"/>
                  </a:lnTo>
                  <a:lnTo>
                    <a:pt x="3346" y="157"/>
                  </a:lnTo>
                  <a:lnTo>
                    <a:pt x="3309" y="131"/>
                  </a:lnTo>
                  <a:lnTo>
                    <a:pt x="3273" y="107"/>
                  </a:lnTo>
                  <a:lnTo>
                    <a:pt x="3234" y="85"/>
                  </a:lnTo>
                  <a:lnTo>
                    <a:pt x="3214" y="76"/>
                  </a:lnTo>
                  <a:lnTo>
                    <a:pt x="3194" y="66"/>
                  </a:lnTo>
                  <a:lnTo>
                    <a:pt x="3174" y="57"/>
                  </a:lnTo>
                  <a:lnTo>
                    <a:pt x="3153" y="49"/>
                  </a:lnTo>
                  <a:lnTo>
                    <a:pt x="3132" y="41"/>
                  </a:lnTo>
                  <a:lnTo>
                    <a:pt x="3111" y="35"/>
                  </a:lnTo>
                  <a:lnTo>
                    <a:pt x="3089" y="28"/>
                  </a:lnTo>
                  <a:lnTo>
                    <a:pt x="3067" y="23"/>
                  </a:lnTo>
                  <a:lnTo>
                    <a:pt x="3046" y="17"/>
                  </a:lnTo>
                  <a:lnTo>
                    <a:pt x="3023" y="13"/>
                  </a:lnTo>
                  <a:lnTo>
                    <a:pt x="2999" y="10"/>
                  </a:lnTo>
                  <a:lnTo>
                    <a:pt x="2977" y="6"/>
                  </a:lnTo>
                  <a:lnTo>
                    <a:pt x="2953" y="3"/>
                  </a:lnTo>
                  <a:lnTo>
                    <a:pt x="2929" y="2"/>
                  </a:lnTo>
                  <a:lnTo>
                    <a:pt x="2904" y="1"/>
                  </a:lnTo>
                  <a:lnTo>
                    <a:pt x="2881" y="0"/>
                  </a:lnTo>
                  <a:lnTo>
                    <a:pt x="2881" y="0"/>
                  </a:lnTo>
                  <a:lnTo>
                    <a:pt x="2856" y="1"/>
                  </a:lnTo>
                  <a:lnTo>
                    <a:pt x="2831" y="2"/>
                  </a:lnTo>
                  <a:lnTo>
                    <a:pt x="2807" y="3"/>
                  </a:lnTo>
                  <a:lnTo>
                    <a:pt x="2783" y="6"/>
                  </a:lnTo>
                  <a:lnTo>
                    <a:pt x="2761" y="10"/>
                  </a:lnTo>
                  <a:lnTo>
                    <a:pt x="2738" y="13"/>
                  </a:lnTo>
                  <a:lnTo>
                    <a:pt x="2715" y="17"/>
                  </a:lnTo>
                  <a:lnTo>
                    <a:pt x="2693" y="23"/>
                  </a:lnTo>
                  <a:lnTo>
                    <a:pt x="2671" y="28"/>
                  </a:lnTo>
                  <a:lnTo>
                    <a:pt x="2649" y="35"/>
                  </a:lnTo>
                  <a:lnTo>
                    <a:pt x="2628" y="41"/>
                  </a:lnTo>
                  <a:lnTo>
                    <a:pt x="2607" y="49"/>
                  </a:lnTo>
                  <a:lnTo>
                    <a:pt x="2587" y="57"/>
                  </a:lnTo>
                  <a:lnTo>
                    <a:pt x="2566" y="66"/>
                  </a:lnTo>
                  <a:lnTo>
                    <a:pt x="2546" y="76"/>
                  </a:lnTo>
                  <a:lnTo>
                    <a:pt x="2526" y="85"/>
                  </a:lnTo>
                  <a:lnTo>
                    <a:pt x="2487" y="107"/>
                  </a:lnTo>
                  <a:lnTo>
                    <a:pt x="2451" y="131"/>
                  </a:lnTo>
                  <a:lnTo>
                    <a:pt x="2414" y="157"/>
                  </a:lnTo>
                  <a:lnTo>
                    <a:pt x="2379" y="185"/>
                  </a:lnTo>
                  <a:lnTo>
                    <a:pt x="2345" y="215"/>
                  </a:lnTo>
                  <a:lnTo>
                    <a:pt x="2312" y="246"/>
                  </a:lnTo>
                  <a:lnTo>
                    <a:pt x="2280" y="281"/>
                  </a:lnTo>
                  <a:lnTo>
                    <a:pt x="2250" y="317"/>
                  </a:lnTo>
                  <a:lnTo>
                    <a:pt x="2219" y="353"/>
                  </a:lnTo>
                  <a:lnTo>
                    <a:pt x="2190" y="392"/>
                  </a:lnTo>
                  <a:lnTo>
                    <a:pt x="2162" y="433"/>
                  </a:lnTo>
                  <a:lnTo>
                    <a:pt x="2135" y="475"/>
                  </a:lnTo>
                  <a:lnTo>
                    <a:pt x="2109" y="519"/>
                  </a:lnTo>
                  <a:lnTo>
                    <a:pt x="2083" y="564"/>
                  </a:lnTo>
                  <a:lnTo>
                    <a:pt x="2059" y="610"/>
                  </a:lnTo>
                  <a:lnTo>
                    <a:pt x="2035" y="658"/>
                  </a:lnTo>
                  <a:lnTo>
                    <a:pt x="2012" y="707"/>
                  </a:lnTo>
                  <a:lnTo>
                    <a:pt x="1989" y="756"/>
                  </a:lnTo>
                  <a:lnTo>
                    <a:pt x="1968" y="807"/>
                  </a:lnTo>
                  <a:lnTo>
                    <a:pt x="1947" y="859"/>
                  </a:lnTo>
                  <a:lnTo>
                    <a:pt x="1926" y="912"/>
                  </a:lnTo>
                  <a:lnTo>
                    <a:pt x="1906" y="965"/>
                  </a:lnTo>
                  <a:lnTo>
                    <a:pt x="1888" y="1019"/>
                  </a:lnTo>
                  <a:lnTo>
                    <a:pt x="1868" y="1074"/>
                  </a:lnTo>
                  <a:lnTo>
                    <a:pt x="1850" y="1130"/>
                  </a:lnTo>
                  <a:lnTo>
                    <a:pt x="1832" y="1186"/>
                  </a:lnTo>
                  <a:lnTo>
                    <a:pt x="1799" y="1300"/>
                  </a:lnTo>
                  <a:lnTo>
                    <a:pt x="1767" y="1414"/>
                  </a:lnTo>
                  <a:lnTo>
                    <a:pt x="1735" y="1530"/>
                  </a:lnTo>
                  <a:lnTo>
                    <a:pt x="1706" y="1646"/>
                  </a:lnTo>
                  <a:lnTo>
                    <a:pt x="1677" y="1762"/>
                  </a:lnTo>
                  <a:lnTo>
                    <a:pt x="1621" y="1990"/>
                  </a:lnTo>
                  <a:lnTo>
                    <a:pt x="1594" y="2101"/>
                  </a:lnTo>
                  <a:lnTo>
                    <a:pt x="1567" y="2210"/>
                  </a:lnTo>
                  <a:lnTo>
                    <a:pt x="1539" y="2316"/>
                  </a:lnTo>
                  <a:lnTo>
                    <a:pt x="1511" y="2419"/>
                  </a:lnTo>
                  <a:lnTo>
                    <a:pt x="1482" y="2517"/>
                  </a:lnTo>
                  <a:lnTo>
                    <a:pt x="1453" y="2610"/>
                  </a:lnTo>
                  <a:lnTo>
                    <a:pt x="1438" y="2656"/>
                  </a:lnTo>
                  <a:lnTo>
                    <a:pt x="1422" y="2699"/>
                  </a:lnTo>
                  <a:lnTo>
                    <a:pt x="1407" y="2741"/>
                  </a:lnTo>
                  <a:lnTo>
                    <a:pt x="1391" y="2781"/>
                  </a:lnTo>
                  <a:lnTo>
                    <a:pt x="1391" y="2781"/>
                  </a:lnTo>
                  <a:lnTo>
                    <a:pt x="1373" y="2820"/>
                  </a:lnTo>
                  <a:lnTo>
                    <a:pt x="1356" y="2858"/>
                  </a:lnTo>
                  <a:lnTo>
                    <a:pt x="1338" y="2893"/>
                  </a:lnTo>
                  <a:lnTo>
                    <a:pt x="1318" y="2929"/>
                  </a:lnTo>
                  <a:lnTo>
                    <a:pt x="1298" y="2962"/>
                  </a:lnTo>
                  <a:lnTo>
                    <a:pt x="1276" y="2996"/>
                  </a:lnTo>
                  <a:lnTo>
                    <a:pt x="1253" y="3027"/>
                  </a:lnTo>
                  <a:lnTo>
                    <a:pt x="1231" y="3057"/>
                  </a:lnTo>
                  <a:lnTo>
                    <a:pt x="1208" y="3087"/>
                  </a:lnTo>
                  <a:lnTo>
                    <a:pt x="1183" y="3115"/>
                  </a:lnTo>
                  <a:lnTo>
                    <a:pt x="1158" y="3142"/>
                  </a:lnTo>
                  <a:lnTo>
                    <a:pt x="1133" y="3168"/>
                  </a:lnTo>
                  <a:lnTo>
                    <a:pt x="1107" y="3192"/>
                  </a:lnTo>
                  <a:lnTo>
                    <a:pt x="1080" y="3216"/>
                  </a:lnTo>
                  <a:lnTo>
                    <a:pt x="1055" y="3239"/>
                  </a:lnTo>
                  <a:lnTo>
                    <a:pt x="1026" y="3261"/>
                  </a:lnTo>
                  <a:lnTo>
                    <a:pt x="999" y="3282"/>
                  </a:lnTo>
                  <a:lnTo>
                    <a:pt x="971" y="3302"/>
                  </a:lnTo>
                  <a:lnTo>
                    <a:pt x="942" y="3321"/>
                  </a:lnTo>
                  <a:lnTo>
                    <a:pt x="914" y="3339"/>
                  </a:lnTo>
                  <a:lnTo>
                    <a:pt x="885" y="3357"/>
                  </a:lnTo>
                  <a:lnTo>
                    <a:pt x="857" y="3373"/>
                  </a:lnTo>
                  <a:lnTo>
                    <a:pt x="828" y="3388"/>
                  </a:lnTo>
                  <a:lnTo>
                    <a:pt x="798" y="3403"/>
                  </a:lnTo>
                  <a:lnTo>
                    <a:pt x="768" y="3417"/>
                  </a:lnTo>
                  <a:lnTo>
                    <a:pt x="739" y="3430"/>
                  </a:lnTo>
                  <a:lnTo>
                    <a:pt x="710" y="3443"/>
                  </a:lnTo>
                  <a:lnTo>
                    <a:pt x="681" y="3454"/>
                  </a:lnTo>
                  <a:lnTo>
                    <a:pt x="622" y="3476"/>
                  </a:lnTo>
                  <a:lnTo>
                    <a:pt x="565" y="3494"/>
                  </a:lnTo>
                  <a:lnTo>
                    <a:pt x="509" y="3511"/>
                  </a:lnTo>
                  <a:lnTo>
                    <a:pt x="454" y="3524"/>
                  </a:lnTo>
                  <a:lnTo>
                    <a:pt x="400" y="3536"/>
                  </a:lnTo>
                  <a:lnTo>
                    <a:pt x="349" y="3546"/>
                  </a:lnTo>
                  <a:lnTo>
                    <a:pt x="299" y="3554"/>
                  </a:lnTo>
                  <a:lnTo>
                    <a:pt x="253" y="3561"/>
                  </a:lnTo>
                  <a:lnTo>
                    <a:pt x="210" y="3566"/>
                  </a:lnTo>
                  <a:lnTo>
                    <a:pt x="169" y="3570"/>
                  </a:lnTo>
                  <a:lnTo>
                    <a:pt x="132" y="3573"/>
                  </a:lnTo>
                  <a:lnTo>
                    <a:pt x="98" y="3574"/>
                  </a:lnTo>
                  <a:lnTo>
                    <a:pt x="45" y="3576"/>
                  </a:lnTo>
                  <a:lnTo>
                    <a:pt x="12" y="3575"/>
                  </a:lnTo>
                  <a:lnTo>
                    <a:pt x="0" y="3575"/>
                  </a:lnTo>
                  <a:lnTo>
                    <a:pt x="5760" y="3575"/>
                  </a:lnTo>
                  <a:close/>
                </a:path>
              </a:pathLst>
            </a:custGeom>
            <a:gradFill flip="none" rotWithShape="1">
              <a:gsLst>
                <a:gs pos="0">
                  <a:srgbClr val="186187">
                    <a:alpha val="57000"/>
                  </a:srgbClr>
                </a:gs>
                <a:gs pos="100000">
                  <a:srgbClr val="186087"/>
                </a:gs>
              </a:gsLst>
              <a:lin ang="5400000" scaled="1"/>
              <a:tileRect/>
            </a:gradFill>
            <a:ln>
              <a:noFill/>
            </a:ln>
          </p:spPr>
          <p:txBody>
            <a:bodyPr anchor="ctr"/>
            <a:lstStyle/>
            <a:p>
              <a:pPr algn="ctr"/>
              <a:endParaRPr dirty="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sp>
          <p:nvSpPr>
            <p:cNvPr id="12" name="PA-íṡľíḍè-TextBox 11"/>
            <p:cNvSpPr txBox="1"/>
            <p:nvPr>
              <p:custDataLst>
                <p:tags r:id="rId12"/>
              </p:custDataLst>
            </p:nvPr>
          </p:nvSpPr>
          <p:spPr bwMode="auto">
            <a:xfrm>
              <a:off x="7217344" y="1273895"/>
              <a:ext cx="287338" cy="276999"/>
            </a:xfrm>
            <a:prstGeom prst="rect">
              <a:avLst/>
            </a:prstGeom>
            <a:noFill/>
            <a:ln w="9525">
              <a:noFill/>
              <a:miter lim="800000"/>
            </a:ln>
          </p:spPr>
          <p:txBody>
            <a:bodyPr wrap="none" lIns="0" tIns="0" rIns="0" bIns="0" anchor="t" anchorCtr="0">
              <a:normAutofit lnSpcReduction="10000"/>
              <a:scene3d>
                <a:camera prst="orthographicFront"/>
                <a:lightRig rig="threePt" dir="t"/>
              </a:scene3d>
              <a:sp3d>
                <a:bevelT w="0" h="0"/>
              </a:sp3d>
            </a:bodyPr>
            <a:lstStyle/>
            <a:p>
              <a:pPr marL="0" lvl="1" algn="ctr"/>
              <a:r>
                <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rPr>
                <a:t>70%</a:t>
              </a:r>
              <a:endParaRPr lang="en-US" altLang="ko-KR" sz="2400">
                <a:solidFill>
                  <a:schemeClr val="tx1">
                    <a:lumMod val="65000"/>
                    <a:lumOff val="35000"/>
                  </a:schemeClr>
                </a:solidFill>
                <a:latin typeface="Impact" panose="020B0806030902050204" pitchFamily="34" charset="0"/>
                <a:ea typeface="华文黑体" panose="02010600040101010101" charset="-122"/>
                <a:cs typeface="华文黑体" panose="02010600040101010101" charset="-122"/>
              </a:endParaRPr>
            </a:p>
          </p:txBody>
        </p:sp>
      </p:grpSp>
      <p:grpSp>
        <p:nvGrpSpPr>
          <p:cNvPr id="13" name="PA-组合 12"/>
          <p:cNvGrpSpPr/>
          <p:nvPr>
            <p:custDataLst>
              <p:tags r:id="rId13"/>
            </p:custDataLst>
          </p:nvPr>
        </p:nvGrpSpPr>
        <p:grpSpPr>
          <a:xfrm>
            <a:off x="1472890" y="1450622"/>
            <a:ext cx="8982061" cy="1320785"/>
            <a:chOff x="1383688" y="1427001"/>
            <a:chExt cx="6582526" cy="1452863"/>
          </a:xfrm>
        </p:grpSpPr>
        <p:sp>
          <p:nvSpPr>
            <p:cNvPr id="14" name="PA-矩形 13"/>
            <p:cNvSpPr/>
            <p:nvPr>
              <p:custDataLst>
                <p:tags r:id="rId14"/>
              </p:custDataLst>
            </p:nvPr>
          </p:nvSpPr>
          <p:spPr>
            <a:xfrm>
              <a:off x="3525933" y="1427001"/>
              <a:ext cx="2501951" cy="706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3200" b="1"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sym typeface="Century Gothic" panose="020B0502020202020204" pitchFamily="34" charset="0"/>
                </a:rPr>
                <a:t>标题文字添加</a:t>
              </a:r>
              <a:endParaRPr lang="zh-CN" altLang="en-US" sz="3200" b="1"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sym typeface="Century Gothic" panose="020B0502020202020204" pitchFamily="34" charset="0"/>
              </a:endParaRPr>
            </a:p>
          </p:txBody>
        </p:sp>
        <p:sp>
          <p:nvSpPr>
            <p:cNvPr id="15" name="PA-文本框 14"/>
            <p:cNvSpPr txBox="1"/>
            <p:nvPr>
              <p:custDataLst>
                <p:tags r:id="rId15"/>
              </p:custDataLst>
            </p:nvPr>
          </p:nvSpPr>
          <p:spPr>
            <a:xfrm>
              <a:off x="1383688" y="2194645"/>
              <a:ext cx="6582526" cy="685219"/>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en-US" altLang="zh-CN" sz="800" dirty="0">
                  <a:solidFill>
                    <a:schemeClr val="bg1">
                      <a:lumMod val="50000"/>
                    </a:schemeClr>
                  </a:solidFill>
                  <a:latin typeface="华文黑体" panose="02010600040101010101" charset="-122"/>
                  <a:ea typeface="华文黑体" panose="02010600040101010101" charset="-122"/>
                  <a:cs typeface="华文黑体" panose="02010600040101010101" charset="-122"/>
                  <a:sym typeface="Century Gothic" panose="020B0502020202020204" pitchFamily="34" charset="0"/>
                </a:rPr>
                <a:t>The user can demonstrate on a projector or computer, or print the presentation and make it into a film to be used in a wider field. Using PowerPoint, The user can demonstrate on a projector or computer, or print the presentation and make it into a film to be used in a wider field. Using PowerPoint, The user can demonstrate on a projector or computer, or print the presentation and make it into a film to be used in a wider field. Using PowerPoint,</a:t>
              </a:r>
              <a:endParaRPr lang="en-US" altLang="zh-CN" sz="800" dirty="0">
                <a:solidFill>
                  <a:schemeClr val="bg1">
                    <a:lumMod val="50000"/>
                  </a:schemeClr>
                </a:solidFill>
                <a:latin typeface="华文黑体" panose="02010600040101010101" charset="-122"/>
                <a:ea typeface="华文黑体" panose="02010600040101010101" charset="-122"/>
                <a:cs typeface="华文黑体" panose="02010600040101010101" charset="-122"/>
                <a:sym typeface="Century Gothic" panose="020B0502020202020204" pitchFamily="34" charset="0"/>
              </a:endParaRPr>
            </a:p>
          </p:txBody>
        </p:sp>
      </p:grpSp>
      <p:sp>
        <p:nvSpPr>
          <p:cNvPr id="19" name="椭圆 18"/>
          <p:cNvSpPr/>
          <p:nvPr/>
        </p:nvSpPr>
        <p:spPr>
          <a:xfrm>
            <a:off x="-527645" y="6024764"/>
            <a:ext cx="1055291" cy="1055291"/>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 name="椭圆 19"/>
          <p:cNvSpPr/>
          <p:nvPr/>
        </p:nvSpPr>
        <p:spPr>
          <a:xfrm rot="18294752">
            <a:off x="11527208" y="3791176"/>
            <a:ext cx="680835" cy="680835"/>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6" name="图片 15"/>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10791423" y="118214"/>
            <a:ext cx="1400577" cy="111579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down)">
                                      <p:cBhvr>
                                        <p:cTn id="18" dur="500"/>
                                        <p:tgtEl>
                                          <p:spTgt spid="19"/>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down)">
                                      <p:cBhvr>
                                        <p:cTn id="2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a:off x="3663485" y="4390517"/>
            <a:ext cx="1625453" cy="1625453"/>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1" name="图片 30"/>
          <p:cNvPicPr>
            <a:picLocks noChangeAspect="1"/>
          </p:cNvPicPr>
          <p:nvPr/>
        </p:nvPicPr>
        <p:blipFill>
          <a:blip r:embed="rId1"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319347" y="-1597384"/>
            <a:ext cx="6096012" cy="6096012"/>
          </a:xfrm>
          <a:prstGeom prst="rect">
            <a:avLst/>
          </a:prstGeom>
        </p:spPr>
      </p:pic>
      <p:cxnSp>
        <p:nvCxnSpPr>
          <p:cNvPr id="96" name="PA-直接连接符 19"/>
          <p:cNvCxnSpPr/>
          <p:nvPr>
            <p:custDataLst>
              <p:tags r:id="rId2"/>
            </p:custDataLst>
          </p:nvPr>
        </p:nvCxnSpPr>
        <p:spPr>
          <a:xfrm>
            <a:off x="8565419" y="1707970"/>
            <a:ext cx="0" cy="34420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97" name="PA-组合 20"/>
          <p:cNvGrpSpPr/>
          <p:nvPr>
            <p:custDataLst>
              <p:tags r:id="rId3"/>
            </p:custDataLst>
          </p:nvPr>
        </p:nvGrpSpPr>
        <p:grpSpPr>
          <a:xfrm>
            <a:off x="6677550" y="2849240"/>
            <a:ext cx="498423" cy="298583"/>
            <a:chOff x="1775548" y="1990598"/>
            <a:chExt cx="621122" cy="372086"/>
          </a:xfrm>
        </p:grpSpPr>
        <p:sp>
          <p:nvSpPr>
            <p:cNvPr id="98" name="PA-任意多边形 226"/>
            <p:cNvSpPr>
              <a:spLocks noChangeArrowheads="1"/>
            </p:cNvSpPr>
            <p:nvPr>
              <p:custDataLst>
                <p:tags r:id="rId4"/>
              </p:custDataLst>
            </p:nvPr>
          </p:nvSpPr>
          <p:spPr bwMode="auto">
            <a:xfrm>
              <a:off x="1775548" y="1990598"/>
              <a:ext cx="621122" cy="372086"/>
            </a:xfrm>
            <a:custGeom>
              <a:avLst/>
              <a:gdLst>
                <a:gd name="T0" fmla="*/ 933 w 934"/>
                <a:gd name="T1" fmla="*/ 559 h 560"/>
                <a:gd name="T2" fmla="*/ 0 w 934"/>
                <a:gd name="T3" fmla="*/ 559 h 560"/>
                <a:gd name="T4" fmla="*/ 0 w 934"/>
                <a:gd name="T5" fmla="*/ 0 h 560"/>
                <a:gd name="T6" fmla="*/ 933 w 934"/>
                <a:gd name="T7" fmla="*/ 0 h 560"/>
                <a:gd name="T8" fmla="*/ 933 w 934"/>
                <a:gd name="T9" fmla="*/ 559 h 560"/>
              </a:gdLst>
              <a:ahLst/>
              <a:cxnLst>
                <a:cxn ang="0">
                  <a:pos x="T0" y="T1"/>
                </a:cxn>
                <a:cxn ang="0">
                  <a:pos x="T2" y="T3"/>
                </a:cxn>
                <a:cxn ang="0">
                  <a:pos x="T4" y="T5"/>
                </a:cxn>
                <a:cxn ang="0">
                  <a:pos x="T6" y="T7"/>
                </a:cxn>
                <a:cxn ang="0">
                  <a:pos x="T8" y="T9"/>
                </a:cxn>
              </a:cxnLst>
              <a:rect l="0" t="0" r="r" b="b"/>
              <a:pathLst>
                <a:path w="934" h="560">
                  <a:moveTo>
                    <a:pt x="933" y="559"/>
                  </a:moveTo>
                  <a:lnTo>
                    <a:pt x="0" y="559"/>
                  </a:lnTo>
                  <a:lnTo>
                    <a:pt x="0" y="0"/>
                  </a:lnTo>
                  <a:lnTo>
                    <a:pt x="933" y="0"/>
                  </a:lnTo>
                  <a:lnTo>
                    <a:pt x="933" y="559"/>
                  </a:lnTo>
                </a:path>
              </a:pathLst>
            </a:custGeom>
            <a:noFill/>
            <a:ln w="34290" cap="flat">
              <a:solidFill>
                <a:schemeClr val="tx1"/>
              </a:solidFill>
              <a:bevel/>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675" dirty="0">
                <a:solidFill>
                  <a:schemeClr val="tx2"/>
                </a:solidFill>
                <a:latin typeface="华文黑体" panose="02010600040101010101" charset="-122"/>
                <a:ea typeface="华文黑体" panose="02010600040101010101" charset="-122"/>
                <a:cs typeface="华文黑体" panose="02010600040101010101" charset="-122"/>
              </a:endParaRPr>
            </a:p>
          </p:txBody>
        </p:sp>
        <p:sp>
          <p:nvSpPr>
            <p:cNvPr id="99" name="PA-任意多边形 227"/>
            <p:cNvSpPr>
              <a:spLocks noChangeArrowheads="1"/>
            </p:cNvSpPr>
            <p:nvPr>
              <p:custDataLst>
                <p:tags r:id="rId5"/>
              </p:custDataLst>
            </p:nvPr>
          </p:nvSpPr>
          <p:spPr bwMode="auto">
            <a:xfrm>
              <a:off x="1775548" y="1990598"/>
              <a:ext cx="621122" cy="199228"/>
            </a:xfrm>
            <a:custGeom>
              <a:avLst/>
              <a:gdLst>
                <a:gd name="T0" fmla="*/ 0 w 934"/>
                <a:gd name="T1" fmla="*/ 0 h 299"/>
                <a:gd name="T2" fmla="*/ 463 w 934"/>
                <a:gd name="T3" fmla="*/ 298 h 299"/>
                <a:gd name="T4" fmla="*/ 933 w 934"/>
                <a:gd name="T5" fmla="*/ 0 h 299"/>
              </a:gdLst>
              <a:ahLst/>
              <a:cxnLst>
                <a:cxn ang="0">
                  <a:pos x="T0" y="T1"/>
                </a:cxn>
                <a:cxn ang="0">
                  <a:pos x="T2" y="T3"/>
                </a:cxn>
                <a:cxn ang="0">
                  <a:pos x="T4" y="T5"/>
                </a:cxn>
              </a:cxnLst>
              <a:rect l="0" t="0" r="r" b="b"/>
              <a:pathLst>
                <a:path w="934" h="299">
                  <a:moveTo>
                    <a:pt x="0" y="0"/>
                  </a:moveTo>
                  <a:lnTo>
                    <a:pt x="463" y="298"/>
                  </a:lnTo>
                  <a:lnTo>
                    <a:pt x="933" y="0"/>
                  </a:lnTo>
                </a:path>
              </a:pathLst>
            </a:custGeom>
            <a:noFill/>
            <a:ln w="34290" cap="flat">
              <a:solidFill>
                <a:schemeClr val="tx1"/>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华文黑体" panose="02010600040101010101" charset="-122"/>
                <a:ea typeface="华文黑体" panose="02010600040101010101" charset="-122"/>
                <a:cs typeface="华文黑体" panose="02010600040101010101" charset="-122"/>
              </a:endParaRPr>
            </a:p>
          </p:txBody>
        </p:sp>
      </p:grpSp>
      <p:grpSp>
        <p:nvGrpSpPr>
          <p:cNvPr id="100" name="PA-组合 23"/>
          <p:cNvGrpSpPr/>
          <p:nvPr>
            <p:custDataLst>
              <p:tags r:id="rId6"/>
            </p:custDataLst>
          </p:nvPr>
        </p:nvGrpSpPr>
        <p:grpSpPr>
          <a:xfrm>
            <a:off x="9962330" y="2775340"/>
            <a:ext cx="498423" cy="434946"/>
            <a:chOff x="6885153" y="7021098"/>
            <a:chExt cx="621122" cy="542018"/>
          </a:xfrm>
        </p:grpSpPr>
        <p:sp>
          <p:nvSpPr>
            <p:cNvPr id="101" name="PA-Line 469"/>
            <p:cNvSpPr>
              <a:spLocks noChangeShapeType="1"/>
            </p:cNvSpPr>
            <p:nvPr>
              <p:custDataLst>
                <p:tags r:id="rId7"/>
              </p:custDataLst>
            </p:nvPr>
          </p:nvSpPr>
          <p:spPr bwMode="auto">
            <a:xfrm>
              <a:off x="6973050" y="7129503"/>
              <a:ext cx="442403" cy="2929"/>
            </a:xfrm>
            <a:prstGeom prst="line">
              <a:avLst/>
            </a:prstGeom>
            <a:noFill/>
            <a:ln w="34290" cap="flat">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华文黑体" panose="02010600040101010101" charset="-122"/>
                <a:ea typeface="华文黑体" panose="02010600040101010101" charset="-122"/>
                <a:cs typeface="华文黑体" panose="02010600040101010101" charset="-122"/>
              </a:endParaRPr>
            </a:p>
          </p:txBody>
        </p:sp>
        <p:sp>
          <p:nvSpPr>
            <p:cNvPr id="102" name="PA-Line 470"/>
            <p:cNvSpPr>
              <a:spLocks noChangeShapeType="1"/>
            </p:cNvSpPr>
            <p:nvPr>
              <p:custDataLst>
                <p:tags r:id="rId8"/>
              </p:custDataLst>
            </p:nvPr>
          </p:nvSpPr>
          <p:spPr bwMode="auto">
            <a:xfrm>
              <a:off x="6973050" y="7229116"/>
              <a:ext cx="442403" cy="2929"/>
            </a:xfrm>
            <a:prstGeom prst="line">
              <a:avLst/>
            </a:prstGeom>
            <a:noFill/>
            <a:ln w="34290" cap="flat">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华文黑体" panose="02010600040101010101" charset="-122"/>
                <a:ea typeface="华文黑体" panose="02010600040101010101" charset="-122"/>
                <a:cs typeface="华文黑体" panose="02010600040101010101" charset="-122"/>
              </a:endParaRPr>
            </a:p>
          </p:txBody>
        </p:sp>
        <p:sp>
          <p:nvSpPr>
            <p:cNvPr id="103" name="PA-Line 471"/>
            <p:cNvSpPr>
              <a:spLocks noChangeShapeType="1"/>
            </p:cNvSpPr>
            <p:nvPr>
              <p:custDataLst>
                <p:tags r:id="rId9"/>
              </p:custDataLst>
            </p:nvPr>
          </p:nvSpPr>
          <p:spPr bwMode="auto">
            <a:xfrm>
              <a:off x="6973050" y="7328731"/>
              <a:ext cx="442403" cy="2929"/>
            </a:xfrm>
            <a:prstGeom prst="line">
              <a:avLst/>
            </a:prstGeom>
            <a:noFill/>
            <a:ln w="34290" cap="flat">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sz="675" dirty="0">
                <a:solidFill>
                  <a:schemeClr val="tx2"/>
                </a:solidFill>
                <a:latin typeface="华文黑体" panose="02010600040101010101" charset="-122"/>
                <a:ea typeface="华文黑体" panose="02010600040101010101" charset="-122"/>
                <a:cs typeface="华文黑体" panose="02010600040101010101" charset="-122"/>
              </a:endParaRPr>
            </a:p>
          </p:txBody>
        </p:sp>
        <p:sp>
          <p:nvSpPr>
            <p:cNvPr id="104" name="PA-任意多边形 472"/>
            <p:cNvSpPr>
              <a:spLocks noChangeArrowheads="1"/>
            </p:cNvSpPr>
            <p:nvPr>
              <p:custDataLst>
                <p:tags r:id="rId10"/>
              </p:custDataLst>
            </p:nvPr>
          </p:nvSpPr>
          <p:spPr bwMode="auto">
            <a:xfrm>
              <a:off x="6885153" y="7021098"/>
              <a:ext cx="621122" cy="542018"/>
            </a:xfrm>
            <a:custGeom>
              <a:avLst/>
              <a:gdLst>
                <a:gd name="T0" fmla="*/ 463 w 934"/>
                <a:gd name="T1" fmla="*/ 634 h 814"/>
                <a:gd name="T2" fmla="*/ 933 w 934"/>
                <a:gd name="T3" fmla="*/ 634 h 814"/>
                <a:gd name="T4" fmla="*/ 933 w 934"/>
                <a:gd name="T5" fmla="*/ 0 h 814"/>
                <a:gd name="T6" fmla="*/ 0 w 934"/>
                <a:gd name="T7" fmla="*/ 0 h 814"/>
                <a:gd name="T8" fmla="*/ 0 w 934"/>
                <a:gd name="T9" fmla="*/ 634 h 814"/>
                <a:gd name="T10" fmla="*/ 254 w 934"/>
                <a:gd name="T11" fmla="*/ 634 h 814"/>
                <a:gd name="T12" fmla="*/ 254 w 934"/>
                <a:gd name="T13" fmla="*/ 813 h 814"/>
                <a:gd name="T14" fmla="*/ 463 w 934"/>
                <a:gd name="T15" fmla="*/ 634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4" h="814">
                  <a:moveTo>
                    <a:pt x="463" y="634"/>
                  </a:moveTo>
                  <a:lnTo>
                    <a:pt x="933" y="634"/>
                  </a:lnTo>
                  <a:lnTo>
                    <a:pt x="933" y="0"/>
                  </a:lnTo>
                  <a:lnTo>
                    <a:pt x="0" y="0"/>
                  </a:lnTo>
                  <a:lnTo>
                    <a:pt x="0" y="634"/>
                  </a:lnTo>
                  <a:lnTo>
                    <a:pt x="254" y="634"/>
                  </a:lnTo>
                  <a:lnTo>
                    <a:pt x="254" y="813"/>
                  </a:lnTo>
                  <a:lnTo>
                    <a:pt x="463" y="634"/>
                  </a:lnTo>
                </a:path>
              </a:pathLst>
            </a:custGeom>
            <a:noFill/>
            <a:ln w="34290" cap="flat">
              <a:solidFill>
                <a:schemeClr val="tx1"/>
              </a:solidFill>
              <a:bevel/>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sz="675" dirty="0">
                <a:solidFill>
                  <a:schemeClr val="tx2"/>
                </a:solidFill>
                <a:latin typeface="华文黑体" panose="02010600040101010101" charset="-122"/>
                <a:ea typeface="华文黑体" panose="02010600040101010101" charset="-122"/>
                <a:cs typeface="华文黑体" panose="02010600040101010101" charset="-122"/>
              </a:endParaRPr>
            </a:p>
          </p:txBody>
        </p:sp>
      </p:grpSp>
      <p:sp>
        <p:nvSpPr>
          <p:cNvPr id="114" name="PA-文本框 53"/>
          <p:cNvSpPr txBox="1"/>
          <p:nvPr>
            <p:custDataLst>
              <p:tags r:id="rId11"/>
            </p:custDataLst>
          </p:nvPr>
        </p:nvSpPr>
        <p:spPr>
          <a:xfrm>
            <a:off x="5700276" y="3713798"/>
            <a:ext cx="2398070" cy="784830"/>
          </a:xfrm>
          <a:prstGeom prst="rect">
            <a:avLst/>
          </a:prstGeom>
          <a:noFill/>
        </p:spPr>
        <p:txBody>
          <a:bodyPr wrap="square" rtlCol="0">
            <a:spAutoFit/>
          </a:bodyPr>
          <a:lstStyle/>
          <a:p>
            <a:pPr algn="ctr">
              <a:lnSpc>
                <a:spcPct val="150000"/>
              </a:lnSpc>
            </a:pPr>
            <a:r>
              <a:rPr lang="en-US" sz="1000" dirty="0">
                <a:latin typeface="华文黑体" panose="02010600040101010101" charset="-122"/>
                <a:ea typeface="华文黑体" panose="02010600040101010101" charset="-122"/>
                <a:cs typeface="华文黑体" panose="02010600040101010101" charset="-122"/>
              </a:rPr>
              <a:t>A company is an association or collection of individuals, whether natural persons, legal persons, or a</a:t>
            </a:r>
            <a:endParaRPr lang="en-US" sz="1000" dirty="0">
              <a:latin typeface="华文黑体" panose="02010600040101010101" charset="-122"/>
              <a:ea typeface="华文黑体" panose="02010600040101010101" charset="-122"/>
              <a:cs typeface="华文黑体" panose="02010600040101010101" charset="-122"/>
            </a:endParaRPr>
          </a:p>
        </p:txBody>
      </p:sp>
      <p:sp>
        <p:nvSpPr>
          <p:cNvPr id="115" name="PA-文本框 54"/>
          <p:cNvSpPr txBox="1"/>
          <p:nvPr>
            <p:custDataLst>
              <p:tags r:id="rId12"/>
            </p:custDataLst>
          </p:nvPr>
        </p:nvSpPr>
        <p:spPr>
          <a:xfrm>
            <a:off x="5603700" y="3347668"/>
            <a:ext cx="2590261" cy="338554"/>
          </a:xfrm>
          <a:prstGeom prst="rect">
            <a:avLst/>
          </a:prstGeom>
          <a:noFill/>
        </p:spPr>
        <p:txBody>
          <a:bodyPr wrap="none" rtlCol="0">
            <a:spAutoFit/>
          </a:bodyPr>
          <a:lstStyle/>
          <a:p>
            <a:pPr algn="ctr"/>
            <a:r>
              <a:rPr lang="en-US" sz="1600" spc="300" dirty="0">
                <a:latin typeface="华文黑体" panose="02010600040101010101" charset="-122"/>
                <a:ea typeface="华文黑体" panose="02010600040101010101" charset="-122"/>
                <a:cs typeface="华文黑体" panose="02010600040101010101" charset="-122"/>
              </a:rPr>
              <a:t>YOUR TITLE HERE</a:t>
            </a:r>
            <a:endParaRPr lang="en-US" sz="2400" spc="300" dirty="0">
              <a:latin typeface="华文黑体" panose="02010600040101010101" charset="-122"/>
              <a:ea typeface="华文黑体" panose="02010600040101010101" charset="-122"/>
              <a:cs typeface="华文黑体" panose="02010600040101010101" charset="-122"/>
            </a:endParaRPr>
          </a:p>
        </p:txBody>
      </p:sp>
      <p:sp>
        <p:nvSpPr>
          <p:cNvPr id="116" name="PA-文本框 55"/>
          <p:cNvSpPr txBox="1"/>
          <p:nvPr>
            <p:custDataLst>
              <p:tags r:id="rId13"/>
            </p:custDataLst>
          </p:nvPr>
        </p:nvSpPr>
        <p:spPr>
          <a:xfrm>
            <a:off x="9005483" y="3713798"/>
            <a:ext cx="2398070" cy="784830"/>
          </a:xfrm>
          <a:prstGeom prst="rect">
            <a:avLst/>
          </a:prstGeom>
          <a:noFill/>
        </p:spPr>
        <p:txBody>
          <a:bodyPr wrap="square" rtlCol="0">
            <a:spAutoFit/>
          </a:bodyPr>
          <a:lstStyle/>
          <a:p>
            <a:pPr algn="ctr">
              <a:lnSpc>
                <a:spcPct val="150000"/>
              </a:lnSpc>
            </a:pPr>
            <a:r>
              <a:rPr lang="en-US" sz="1000" dirty="0">
                <a:latin typeface="华文黑体" panose="02010600040101010101" charset="-122"/>
                <a:ea typeface="华文黑体" panose="02010600040101010101" charset="-122"/>
                <a:cs typeface="华文黑体" panose="02010600040101010101" charset="-122"/>
              </a:rPr>
              <a:t>A company is an association or collection of individuals, whether natural persons, legal persons, </a:t>
            </a:r>
            <a:r>
              <a:rPr lang="en-US" sz="1000">
                <a:latin typeface="华文黑体" panose="02010600040101010101" charset="-122"/>
                <a:ea typeface="华文黑体" panose="02010600040101010101" charset="-122"/>
                <a:cs typeface="华文黑体" panose="02010600040101010101" charset="-122"/>
              </a:rPr>
              <a:t>or a</a:t>
            </a:r>
            <a:endParaRPr lang="en-US" sz="1000" dirty="0">
              <a:latin typeface="华文黑体" panose="02010600040101010101" charset="-122"/>
              <a:ea typeface="华文黑体" panose="02010600040101010101" charset="-122"/>
              <a:cs typeface="华文黑体" panose="02010600040101010101" charset="-122"/>
            </a:endParaRPr>
          </a:p>
        </p:txBody>
      </p:sp>
      <p:sp>
        <p:nvSpPr>
          <p:cNvPr id="117" name="PA-文本框 56"/>
          <p:cNvSpPr txBox="1"/>
          <p:nvPr>
            <p:custDataLst>
              <p:tags r:id="rId14"/>
            </p:custDataLst>
          </p:nvPr>
        </p:nvSpPr>
        <p:spPr>
          <a:xfrm>
            <a:off x="8908906" y="3347668"/>
            <a:ext cx="2590261" cy="338554"/>
          </a:xfrm>
          <a:prstGeom prst="rect">
            <a:avLst/>
          </a:prstGeom>
          <a:noFill/>
        </p:spPr>
        <p:txBody>
          <a:bodyPr wrap="none" rtlCol="0">
            <a:spAutoFit/>
          </a:bodyPr>
          <a:lstStyle/>
          <a:p>
            <a:pPr algn="ctr"/>
            <a:r>
              <a:rPr lang="en-US" sz="1600" spc="300" dirty="0">
                <a:latin typeface="华文黑体" panose="02010600040101010101" charset="-122"/>
                <a:ea typeface="华文黑体" panose="02010600040101010101" charset="-122"/>
                <a:cs typeface="华文黑体" panose="02010600040101010101" charset="-122"/>
              </a:rPr>
              <a:t>YOUR TITLE HERE</a:t>
            </a:r>
            <a:endParaRPr lang="en-US" sz="2400" spc="300" dirty="0">
              <a:latin typeface="华文黑体" panose="02010600040101010101" charset="-122"/>
              <a:ea typeface="华文黑体" panose="02010600040101010101" charset="-122"/>
              <a:cs typeface="华文黑体" panose="02010600040101010101" charset="-122"/>
            </a:endParaRPr>
          </a:p>
        </p:txBody>
      </p:sp>
      <p:sp>
        <p:nvSpPr>
          <p:cNvPr id="2" name="PA-椭圆 1"/>
          <p:cNvSpPr/>
          <p:nvPr>
            <p:custDataLst>
              <p:tags r:id="rId15"/>
            </p:custDataLst>
          </p:nvPr>
        </p:nvSpPr>
        <p:spPr>
          <a:xfrm>
            <a:off x="624024" y="1190981"/>
            <a:ext cx="4495922" cy="4495922"/>
          </a:xfrm>
          <a:prstGeom prst="ellipse">
            <a:avLst/>
          </a:prstGeom>
          <a:blipFill>
            <a:blip r:embed="rId16"/>
            <a:stretch>
              <a:fillRect t="-18802" b="-18802"/>
            </a:stretch>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黑体" panose="02010600040101010101" charset="-122"/>
              <a:ea typeface="华文黑体" panose="02010600040101010101" charset="-122"/>
              <a:cs typeface="华文黑体" panose="02010600040101010101" charset="-122"/>
            </a:endParaRPr>
          </a:p>
        </p:txBody>
      </p:sp>
      <p:sp>
        <p:nvSpPr>
          <p:cNvPr id="34" name="椭圆 33"/>
          <p:cNvSpPr/>
          <p:nvPr/>
        </p:nvSpPr>
        <p:spPr>
          <a:xfrm>
            <a:off x="0" y="5821316"/>
            <a:ext cx="765023" cy="765023"/>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20" name="图片 19"/>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10791423" y="118214"/>
            <a:ext cx="1400577" cy="111579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wipe(down)">
                                      <p:cBhvr>
                                        <p:cTn id="7" dur="500"/>
                                        <p:tgtEl>
                                          <p:spTgt spid="96"/>
                                        </p:tgtEl>
                                      </p:cBhvr>
                                    </p:animEffect>
                                  </p:childTnLst>
                                </p:cTn>
                              </p:par>
                            </p:childTnLst>
                          </p:cTn>
                        </p:par>
                        <p:par>
                          <p:cTn id="8" fill="hold">
                            <p:stCondLst>
                              <p:cond delay="500"/>
                            </p:stCondLst>
                            <p:childTnLst>
                              <p:par>
                                <p:cTn id="9" presetID="49" presetClass="entr" presetSubtype="0" decel="100000" fill="hold" nodeType="afterEffect">
                                  <p:stCondLst>
                                    <p:cond delay="0"/>
                                  </p:stCondLst>
                                  <p:childTnLst>
                                    <p:set>
                                      <p:cBhvr>
                                        <p:cTn id="10" dur="1" fill="hold">
                                          <p:stCondLst>
                                            <p:cond delay="0"/>
                                          </p:stCondLst>
                                        </p:cTn>
                                        <p:tgtEl>
                                          <p:spTgt spid="97"/>
                                        </p:tgtEl>
                                        <p:attrNameLst>
                                          <p:attrName>style.visibility</p:attrName>
                                        </p:attrNameLst>
                                      </p:cBhvr>
                                      <p:to>
                                        <p:strVal val="visible"/>
                                      </p:to>
                                    </p:set>
                                    <p:anim calcmode="lin" valueType="num">
                                      <p:cBhvr>
                                        <p:cTn id="11" dur="500" fill="hold"/>
                                        <p:tgtEl>
                                          <p:spTgt spid="97"/>
                                        </p:tgtEl>
                                        <p:attrNameLst>
                                          <p:attrName>ppt_w</p:attrName>
                                        </p:attrNameLst>
                                      </p:cBhvr>
                                      <p:tavLst>
                                        <p:tav tm="0">
                                          <p:val>
                                            <p:fltVal val="0"/>
                                          </p:val>
                                        </p:tav>
                                        <p:tav tm="100000">
                                          <p:val>
                                            <p:strVal val="#ppt_w"/>
                                          </p:val>
                                        </p:tav>
                                      </p:tavLst>
                                    </p:anim>
                                    <p:anim calcmode="lin" valueType="num">
                                      <p:cBhvr>
                                        <p:cTn id="12" dur="500" fill="hold"/>
                                        <p:tgtEl>
                                          <p:spTgt spid="97"/>
                                        </p:tgtEl>
                                        <p:attrNameLst>
                                          <p:attrName>ppt_h</p:attrName>
                                        </p:attrNameLst>
                                      </p:cBhvr>
                                      <p:tavLst>
                                        <p:tav tm="0">
                                          <p:val>
                                            <p:fltVal val="0"/>
                                          </p:val>
                                        </p:tav>
                                        <p:tav tm="100000">
                                          <p:val>
                                            <p:strVal val="#ppt_h"/>
                                          </p:val>
                                        </p:tav>
                                      </p:tavLst>
                                    </p:anim>
                                    <p:anim calcmode="lin" valueType="num">
                                      <p:cBhvr>
                                        <p:cTn id="13" dur="500" fill="hold"/>
                                        <p:tgtEl>
                                          <p:spTgt spid="97"/>
                                        </p:tgtEl>
                                        <p:attrNameLst>
                                          <p:attrName>style.rotation</p:attrName>
                                        </p:attrNameLst>
                                      </p:cBhvr>
                                      <p:tavLst>
                                        <p:tav tm="0">
                                          <p:val>
                                            <p:fltVal val="360"/>
                                          </p:val>
                                        </p:tav>
                                        <p:tav tm="100000">
                                          <p:val>
                                            <p:fltVal val="0"/>
                                          </p:val>
                                        </p:tav>
                                      </p:tavLst>
                                    </p:anim>
                                    <p:animEffect transition="in" filter="fade">
                                      <p:cBhvr>
                                        <p:cTn id="14" dur="500"/>
                                        <p:tgtEl>
                                          <p:spTgt spid="97"/>
                                        </p:tgtEl>
                                      </p:cBhvr>
                                    </p:animEffect>
                                  </p:childTnLst>
                                </p:cTn>
                              </p:par>
                            </p:childTnLst>
                          </p:cTn>
                        </p:par>
                        <p:par>
                          <p:cTn id="15" fill="hold">
                            <p:stCondLst>
                              <p:cond delay="1000"/>
                            </p:stCondLst>
                            <p:childTnLst>
                              <p:par>
                                <p:cTn id="16" presetID="49" presetClass="entr" presetSubtype="0" decel="100000" fill="hold" nodeType="afterEffect">
                                  <p:stCondLst>
                                    <p:cond delay="0"/>
                                  </p:stCondLst>
                                  <p:childTnLst>
                                    <p:set>
                                      <p:cBhvr>
                                        <p:cTn id="17" dur="1" fill="hold">
                                          <p:stCondLst>
                                            <p:cond delay="0"/>
                                          </p:stCondLst>
                                        </p:cTn>
                                        <p:tgtEl>
                                          <p:spTgt spid="100"/>
                                        </p:tgtEl>
                                        <p:attrNameLst>
                                          <p:attrName>style.visibility</p:attrName>
                                        </p:attrNameLst>
                                      </p:cBhvr>
                                      <p:to>
                                        <p:strVal val="visible"/>
                                      </p:to>
                                    </p:set>
                                    <p:anim calcmode="lin" valueType="num">
                                      <p:cBhvr>
                                        <p:cTn id="18" dur="500" fill="hold"/>
                                        <p:tgtEl>
                                          <p:spTgt spid="100"/>
                                        </p:tgtEl>
                                        <p:attrNameLst>
                                          <p:attrName>ppt_w</p:attrName>
                                        </p:attrNameLst>
                                      </p:cBhvr>
                                      <p:tavLst>
                                        <p:tav tm="0">
                                          <p:val>
                                            <p:fltVal val="0"/>
                                          </p:val>
                                        </p:tav>
                                        <p:tav tm="100000">
                                          <p:val>
                                            <p:strVal val="#ppt_w"/>
                                          </p:val>
                                        </p:tav>
                                      </p:tavLst>
                                    </p:anim>
                                    <p:anim calcmode="lin" valueType="num">
                                      <p:cBhvr>
                                        <p:cTn id="19" dur="500" fill="hold"/>
                                        <p:tgtEl>
                                          <p:spTgt spid="100"/>
                                        </p:tgtEl>
                                        <p:attrNameLst>
                                          <p:attrName>ppt_h</p:attrName>
                                        </p:attrNameLst>
                                      </p:cBhvr>
                                      <p:tavLst>
                                        <p:tav tm="0">
                                          <p:val>
                                            <p:fltVal val="0"/>
                                          </p:val>
                                        </p:tav>
                                        <p:tav tm="100000">
                                          <p:val>
                                            <p:strVal val="#ppt_h"/>
                                          </p:val>
                                        </p:tav>
                                      </p:tavLst>
                                    </p:anim>
                                    <p:anim calcmode="lin" valueType="num">
                                      <p:cBhvr>
                                        <p:cTn id="20" dur="500" fill="hold"/>
                                        <p:tgtEl>
                                          <p:spTgt spid="100"/>
                                        </p:tgtEl>
                                        <p:attrNameLst>
                                          <p:attrName>style.rotation</p:attrName>
                                        </p:attrNameLst>
                                      </p:cBhvr>
                                      <p:tavLst>
                                        <p:tav tm="0">
                                          <p:val>
                                            <p:fltVal val="360"/>
                                          </p:val>
                                        </p:tav>
                                        <p:tav tm="100000">
                                          <p:val>
                                            <p:fltVal val="0"/>
                                          </p:val>
                                        </p:tav>
                                      </p:tavLst>
                                    </p:anim>
                                    <p:animEffect transition="in" filter="fade">
                                      <p:cBhvr>
                                        <p:cTn id="21" dur="500"/>
                                        <p:tgtEl>
                                          <p:spTgt spid="100"/>
                                        </p:tgtEl>
                                      </p:cBhvr>
                                    </p:animEffect>
                                  </p:childTnLst>
                                </p:cTn>
                              </p:par>
                            </p:childTnLst>
                          </p:cTn>
                        </p:par>
                        <p:par>
                          <p:cTn id="22" fill="hold">
                            <p:stCondLst>
                              <p:cond delay="1500"/>
                            </p:stCondLst>
                            <p:childTnLst>
                              <p:par>
                                <p:cTn id="23" presetID="14" presetClass="entr" presetSubtype="10" fill="hold" grpId="0" nodeType="afterEffect">
                                  <p:stCondLst>
                                    <p:cond delay="0"/>
                                  </p:stCondLst>
                                  <p:childTnLst>
                                    <p:set>
                                      <p:cBhvr>
                                        <p:cTn id="24" dur="1" fill="hold">
                                          <p:stCondLst>
                                            <p:cond delay="0"/>
                                          </p:stCondLst>
                                        </p:cTn>
                                        <p:tgtEl>
                                          <p:spTgt spid="115"/>
                                        </p:tgtEl>
                                        <p:attrNameLst>
                                          <p:attrName>style.visibility</p:attrName>
                                        </p:attrNameLst>
                                      </p:cBhvr>
                                      <p:to>
                                        <p:strVal val="visible"/>
                                      </p:to>
                                    </p:set>
                                    <p:animEffect transition="in" filter="randombar(horizontal)">
                                      <p:cBhvr>
                                        <p:cTn id="25" dur="500"/>
                                        <p:tgtEl>
                                          <p:spTgt spid="115"/>
                                        </p:tgtEl>
                                      </p:cBhvr>
                                    </p:animEffect>
                                  </p:childTnLst>
                                </p:cTn>
                              </p:par>
                            </p:childTnLst>
                          </p:cTn>
                        </p:par>
                        <p:par>
                          <p:cTn id="26" fill="hold">
                            <p:stCondLst>
                              <p:cond delay="2000"/>
                            </p:stCondLst>
                            <p:childTnLst>
                              <p:par>
                                <p:cTn id="27" presetID="14" presetClass="entr" presetSubtype="10" fill="hold" grpId="0" nodeType="afterEffect">
                                  <p:stCondLst>
                                    <p:cond delay="0"/>
                                  </p:stCondLst>
                                  <p:childTnLst>
                                    <p:set>
                                      <p:cBhvr>
                                        <p:cTn id="28" dur="1" fill="hold">
                                          <p:stCondLst>
                                            <p:cond delay="0"/>
                                          </p:stCondLst>
                                        </p:cTn>
                                        <p:tgtEl>
                                          <p:spTgt spid="114"/>
                                        </p:tgtEl>
                                        <p:attrNameLst>
                                          <p:attrName>style.visibility</p:attrName>
                                        </p:attrNameLst>
                                      </p:cBhvr>
                                      <p:to>
                                        <p:strVal val="visible"/>
                                      </p:to>
                                    </p:set>
                                    <p:animEffect transition="in" filter="randombar(horizontal)">
                                      <p:cBhvr>
                                        <p:cTn id="29" dur="500"/>
                                        <p:tgtEl>
                                          <p:spTgt spid="114"/>
                                        </p:tgtEl>
                                      </p:cBhvr>
                                    </p:animEffect>
                                  </p:childTnLst>
                                </p:cTn>
                              </p:par>
                            </p:childTnLst>
                          </p:cTn>
                        </p:par>
                        <p:par>
                          <p:cTn id="30" fill="hold">
                            <p:stCondLst>
                              <p:cond delay="2500"/>
                            </p:stCondLst>
                            <p:childTnLst>
                              <p:par>
                                <p:cTn id="31" presetID="14" presetClass="entr" presetSubtype="10" fill="hold" grpId="0" nodeType="afterEffect">
                                  <p:stCondLst>
                                    <p:cond delay="0"/>
                                  </p:stCondLst>
                                  <p:childTnLst>
                                    <p:set>
                                      <p:cBhvr>
                                        <p:cTn id="32" dur="1" fill="hold">
                                          <p:stCondLst>
                                            <p:cond delay="0"/>
                                          </p:stCondLst>
                                        </p:cTn>
                                        <p:tgtEl>
                                          <p:spTgt spid="117"/>
                                        </p:tgtEl>
                                        <p:attrNameLst>
                                          <p:attrName>style.visibility</p:attrName>
                                        </p:attrNameLst>
                                      </p:cBhvr>
                                      <p:to>
                                        <p:strVal val="visible"/>
                                      </p:to>
                                    </p:set>
                                    <p:animEffect transition="in" filter="randombar(horizontal)">
                                      <p:cBhvr>
                                        <p:cTn id="33" dur="500"/>
                                        <p:tgtEl>
                                          <p:spTgt spid="117"/>
                                        </p:tgtEl>
                                      </p:cBhvr>
                                    </p:animEffect>
                                  </p:childTnLst>
                                </p:cTn>
                              </p:par>
                            </p:childTnLst>
                          </p:cTn>
                        </p:par>
                        <p:par>
                          <p:cTn id="34" fill="hold">
                            <p:stCondLst>
                              <p:cond delay="3000"/>
                            </p:stCondLst>
                            <p:childTnLst>
                              <p:par>
                                <p:cTn id="35" presetID="14" presetClass="entr" presetSubtype="10" fill="hold" grpId="0" nodeType="afterEffect">
                                  <p:stCondLst>
                                    <p:cond delay="0"/>
                                  </p:stCondLst>
                                  <p:childTnLst>
                                    <p:set>
                                      <p:cBhvr>
                                        <p:cTn id="36" dur="1" fill="hold">
                                          <p:stCondLst>
                                            <p:cond delay="0"/>
                                          </p:stCondLst>
                                        </p:cTn>
                                        <p:tgtEl>
                                          <p:spTgt spid="116"/>
                                        </p:tgtEl>
                                        <p:attrNameLst>
                                          <p:attrName>style.visibility</p:attrName>
                                        </p:attrNameLst>
                                      </p:cBhvr>
                                      <p:to>
                                        <p:strVal val="visible"/>
                                      </p:to>
                                    </p:set>
                                    <p:animEffect transition="in" filter="randombar(horizontal)">
                                      <p:cBhvr>
                                        <p:cTn id="37" dur="500"/>
                                        <p:tgtEl>
                                          <p:spTgt spid="116"/>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wipe(down)">
                                      <p:cBhvr>
                                        <p:cTn id="42" dur="500"/>
                                        <p:tgtEl>
                                          <p:spTgt spid="3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4"/>
                                        </p:tgtEl>
                                        <p:attrNameLst>
                                          <p:attrName>style.visibility</p:attrName>
                                        </p:attrNameLst>
                                      </p:cBhvr>
                                      <p:to>
                                        <p:strVal val="visible"/>
                                      </p:to>
                                    </p:set>
                                    <p:animEffect transition="in" filter="wipe(down)">
                                      <p:cBhvr>
                                        <p:cTn id="4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114" grpId="0"/>
      <p:bldP spid="115" grpId="0"/>
      <p:bldP spid="116" grpId="0"/>
      <p:bldP spid="117" grpId="0"/>
      <p:bldP spid="3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397690" y="3428999"/>
            <a:ext cx="3160294" cy="284747"/>
          </a:xfrm>
          <a:prstGeom prst="rect">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 name="图片 2"/>
          <p:cNvPicPr>
            <a:picLocks noChangeAspect="1"/>
          </p:cNvPicPr>
          <p:nvPr/>
        </p:nvPicPr>
        <p:blipFill>
          <a:blip r:embed="rId1">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168442"/>
            <a:ext cx="12192000" cy="12192000"/>
          </a:xfrm>
          <a:prstGeom prst="rect">
            <a:avLst/>
          </a:prstGeom>
        </p:spPr>
      </p:pic>
      <p:sp>
        <p:nvSpPr>
          <p:cNvPr id="4" name="矩形 3"/>
          <p:cNvSpPr/>
          <p:nvPr/>
        </p:nvSpPr>
        <p:spPr>
          <a:xfrm>
            <a:off x="6689557" y="2114550"/>
            <a:ext cx="4828674" cy="2628900"/>
          </a:xfrm>
          <a:prstGeom prst="rect">
            <a:avLst/>
          </a:prstGeom>
          <a:blipFill>
            <a:blip r:embed="rId2"/>
            <a:stretch>
              <a:fillRect t="-18802" b="-1880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5" name="组合 4"/>
          <p:cNvGrpSpPr/>
          <p:nvPr/>
        </p:nvGrpSpPr>
        <p:grpSpPr>
          <a:xfrm>
            <a:off x="2389063" y="3238031"/>
            <a:ext cx="4291866" cy="1176018"/>
            <a:chOff x="2533737" y="3147470"/>
            <a:chExt cx="2961708" cy="1176018"/>
          </a:xfrm>
        </p:grpSpPr>
        <p:sp>
          <p:nvSpPr>
            <p:cNvPr id="7" name="文本框 6"/>
            <p:cNvSpPr txBox="1"/>
            <p:nvPr/>
          </p:nvSpPr>
          <p:spPr>
            <a:xfrm>
              <a:off x="2533737" y="3147470"/>
              <a:ext cx="2961708" cy="400110"/>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sz="2800" dirty="0">
                  <a:solidFill>
                    <a:schemeClr val="tx1">
                      <a:lumMod val="95000"/>
                      <a:lumOff val="5000"/>
                    </a:schemeClr>
                  </a:solidFill>
                  <a:latin typeface="华文黑体" panose="02010600040101010101" charset="-122"/>
                  <a:ea typeface="华文黑体" panose="02010600040101010101" charset="-122"/>
                  <a:sym typeface="+mn-lt"/>
                </a:rPr>
                <a:t>ENTER YOUR TITLE</a:t>
              </a:r>
              <a:endParaRPr lang="zh-CN" altLang="en-US" sz="2800" dirty="0">
                <a:solidFill>
                  <a:schemeClr val="tx1">
                    <a:lumMod val="95000"/>
                    <a:lumOff val="5000"/>
                  </a:schemeClr>
                </a:solidFill>
                <a:latin typeface="华文黑体" panose="02010600040101010101" charset="-122"/>
                <a:ea typeface="华文黑体" panose="02010600040101010101" charset="-122"/>
                <a:sym typeface="+mn-lt"/>
              </a:endParaRPr>
            </a:p>
          </p:txBody>
        </p:sp>
        <p:sp>
          <p:nvSpPr>
            <p:cNvPr id="8" name="Content Placeholder 2"/>
            <p:cNvSpPr txBox="1"/>
            <p:nvPr/>
          </p:nvSpPr>
          <p:spPr>
            <a:xfrm>
              <a:off x="2533737" y="3677693"/>
              <a:ext cx="2961708" cy="645795"/>
            </a:xfrm>
            <a:prstGeom prst="rect">
              <a:avLst/>
            </a:prstGeom>
            <a:noFill/>
            <a:ln>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lnSpc>
                  <a:spcPct val="150000"/>
                </a:lnSpc>
              </a:pPr>
              <a:r>
                <a:rPr lang="en-US" altLang="zh-CN" sz="1400" dirty="0">
                  <a:solidFill>
                    <a:schemeClr val="tx1">
                      <a:lumMod val="65000"/>
                      <a:lumOff val="35000"/>
                    </a:schemeClr>
                  </a:solidFill>
                  <a:latin typeface="华文黑体" panose="02010600040101010101" charset="-122"/>
                  <a:ea typeface="华文黑体" panose="02010600040101010101" charset="-122"/>
                  <a:sym typeface="+mn-lt"/>
                </a:rPr>
                <a:t>Efficiently pontificate B2B imperatives for principle-centered schemas. </a:t>
              </a:r>
              <a:endParaRPr lang="en-US" altLang="zh-CN" sz="1400" dirty="0">
                <a:solidFill>
                  <a:schemeClr val="tx1">
                    <a:lumMod val="65000"/>
                    <a:lumOff val="35000"/>
                  </a:schemeClr>
                </a:solidFill>
                <a:latin typeface="华文黑体" panose="02010600040101010101" charset="-122"/>
                <a:ea typeface="华文黑体" panose="02010600040101010101" charset="-122"/>
                <a:sym typeface="+mn-lt"/>
              </a:endParaRPr>
            </a:p>
          </p:txBody>
        </p:sp>
      </p:grpSp>
      <p:sp>
        <p:nvSpPr>
          <p:cNvPr id="10" name="文本框 9"/>
          <p:cNvSpPr txBox="1"/>
          <p:nvPr/>
        </p:nvSpPr>
        <p:spPr>
          <a:xfrm>
            <a:off x="908877" y="1914592"/>
            <a:ext cx="914400" cy="2646878"/>
          </a:xfrm>
          <a:prstGeom prst="rect">
            <a:avLst/>
          </a:prstGeom>
          <a:noFill/>
        </p:spPr>
        <p:txBody>
          <a:bodyPr wrap="square" rtlCol="0">
            <a:spAutoFit/>
          </a:bodyPr>
          <a:lstStyle/>
          <a:p>
            <a:r>
              <a:rPr lang="en-US" altLang="zh-CN" sz="16600" i="1" dirty="0">
                <a:ln w="0"/>
                <a:gradFill>
                  <a:gsLst>
                    <a:gs pos="43000">
                      <a:srgbClr val="186087"/>
                    </a:gs>
                    <a:gs pos="100000">
                      <a:srgbClr val="42819B">
                        <a:alpha val="33000"/>
                      </a:srgbClr>
                    </a:gs>
                  </a:gsLst>
                  <a:lin ang="18900000" scaled="1"/>
                </a:gradFill>
                <a:latin typeface="华文黑体" panose="02010600040101010101" charset="-122"/>
                <a:ea typeface="华文黑体" panose="02010600040101010101" charset="-122"/>
              </a:rPr>
              <a:t>2</a:t>
            </a:r>
            <a:endParaRPr lang="zh-CN" altLang="en-US" sz="16600" i="1" dirty="0">
              <a:ln w="0"/>
              <a:gradFill>
                <a:gsLst>
                  <a:gs pos="43000">
                    <a:srgbClr val="186087"/>
                  </a:gs>
                  <a:gs pos="100000">
                    <a:srgbClr val="42819B">
                      <a:alpha val="33000"/>
                    </a:srgbClr>
                  </a:gs>
                </a:gsLst>
                <a:lin ang="18900000" scaled="1"/>
              </a:gradFill>
              <a:latin typeface="华文黑体" panose="02010600040101010101" charset="-122"/>
              <a:ea typeface="华文黑体" panose="02010600040101010101" charset="-122"/>
            </a:endParaRPr>
          </a:p>
        </p:txBody>
      </p:sp>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91423" y="118214"/>
            <a:ext cx="1400577" cy="111579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animBg="1"/>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2133998"/>
            <a:ext cx="6658235" cy="3746367"/>
          </a:xfrm>
          <a:prstGeom prst="rect">
            <a:avLst/>
          </a:prstGeom>
        </p:spPr>
      </p:pic>
      <p:sp>
        <p:nvSpPr>
          <p:cNvPr id="12" name="矩形 11"/>
          <p:cNvSpPr/>
          <p:nvPr/>
        </p:nvSpPr>
        <p:spPr>
          <a:xfrm>
            <a:off x="3472280" y="1604209"/>
            <a:ext cx="4375827" cy="1042737"/>
          </a:xfrm>
          <a:prstGeom prst="rect">
            <a:avLst/>
          </a:prstGeom>
          <a:gradFill flip="none" rotWithShape="1">
            <a:gsLst>
              <a:gs pos="0">
                <a:srgbClr val="186087">
                  <a:alpha val="91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1" name="图片 10"/>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7252527" y="-1748594"/>
            <a:ext cx="6096012" cy="6096012"/>
          </a:xfrm>
          <a:prstGeom prst="rect">
            <a:avLst/>
          </a:prstGeom>
        </p:spPr>
      </p:pic>
      <p:sp>
        <p:nvSpPr>
          <p:cNvPr id="3" name="PA-矩形 2"/>
          <p:cNvSpPr/>
          <p:nvPr>
            <p:custDataLst>
              <p:tags r:id="rId3"/>
            </p:custDataLst>
          </p:nvPr>
        </p:nvSpPr>
        <p:spPr>
          <a:xfrm>
            <a:off x="3329117" y="977635"/>
            <a:ext cx="4607877" cy="18122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4800" dirty="0">
                <a:solidFill>
                  <a:schemeClr val="tx1">
                    <a:lumMod val="85000"/>
                    <a:lumOff val="15000"/>
                  </a:schemeClr>
                </a:solidFill>
                <a:latin typeface="华文黑体" panose="02010600040101010101" charset="-122"/>
                <a:ea typeface="华文黑体" panose="02010600040101010101" charset="-122"/>
                <a:sym typeface="+mn-lt"/>
              </a:rPr>
              <a:t>ENTER YOUR TITLE</a:t>
            </a:r>
            <a:endParaRPr lang="zh-CN" altLang="en-US" sz="4800" dirty="0">
              <a:solidFill>
                <a:schemeClr val="tx1">
                  <a:lumMod val="85000"/>
                  <a:lumOff val="15000"/>
                </a:schemeClr>
              </a:solidFill>
              <a:latin typeface="华文黑体" panose="02010600040101010101" charset="-122"/>
              <a:ea typeface="华文黑体" panose="02010600040101010101" charset="-122"/>
              <a:sym typeface="+mn-lt"/>
            </a:endParaRPr>
          </a:p>
        </p:txBody>
      </p:sp>
      <p:sp>
        <p:nvSpPr>
          <p:cNvPr id="5" name="PA-矩形 10"/>
          <p:cNvSpPr/>
          <p:nvPr>
            <p:custDataLst>
              <p:tags r:id="rId4"/>
            </p:custDataLst>
          </p:nvPr>
        </p:nvSpPr>
        <p:spPr>
          <a:xfrm rot="16200000">
            <a:off x="9174598" y="4621715"/>
            <a:ext cx="487055" cy="2517300"/>
          </a:xfrm>
          <a:prstGeom prst="rect">
            <a:avLst/>
          </a:prstGeom>
          <a:noFill/>
          <a:ln w="101600" cap="flat" cmpd="sng" algn="ctr">
            <a:solidFill>
              <a:srgbClr val="186087"/>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noAutofit/>
          </a:bodyPr>
          <a:lstStyle/>
          <a:p>
            <a:pPr algn="ctr"/>
            <a:endParaRPr lang="en-US" sz="1600">
              <a:latin typeface="华文黑体" panose="02010600040101010101" charset="-122"/>
              <a:ea typeface="华文黑体" panose="02010600040101010101" charset="-122"/>
              <a:cs typeface="华文黑体" panose="02010600040101010101" charset="-122"/>
            </a:endParaRPr>
          </a:p>
        </p:txBody>
      </p:sp>
      <p:sp>
        <p:nvSpPr>
          <p:cNvPr id="9" name="PA-文本框 27"/>
          <p:cNvSpPr txBox="1"/>
          <p:nvPr>
            <p:custDataLst>
              <p:tags r:id="rId5"/>
            </p:custDataLst>
          </p:nvPr>
        </p:nvSpPr>
        <p:spPr>
          <a:xfrm>
            <a:off x="7991271" y="2807647"/>
            <a:ext cx="6487796" cy="830997"/>
          </a:xfrm>
          <a:prstGeom prst="rect">
            <a:avLst/>
          </a:prstGeom>
          <a:noFill/>
        </p:spPr>
        <p:txBody>
          <a:bodyPr wrap="square" rtlCol="0">
            <a:spAutoFit/>
          </a:bodyPr>
          <a:lstStyle/>
          <a:p>
            <a:r>
              <a:rPr lang="en-US" altLang="zh-CN" sz="4800" b="1" spc="300"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rPr>
              <a:t>THE ONE</a:t>
            </a:r>
            <a:endParaRPr lang="en-US" altLang="zh-CN" sz="4800" b="1" spc="300" dirty="0">
              <a:solidFill>
                <a:schemeClr val="tx1">
                  <a:lumMod val="75000"/>
                  <a:lumOff val="25000"/>
                </a:schemeClr>
              </a:solidFill>
              <a:latin typeface="华文黑体" panose="02010600040101010101" charset="-122"/>
              <a:ea typeface="华文黑体" panose="02010600040101010101" charset="-122"/>
              <a:cs typeface="华文黑体" panose="02010600040101010101" charset="-122"/>
            </a:endParaRPr>
          </a:p>
        </p:txBody>
      </p:sp>
      <p:sp>
        <p:nvSpPr>
          <p:cNvPr id="10" name="PA-文本框 29"/>
          <p:cNvSpPr txBox="1"/>
          <p:nvPr>
            <p:custDataLst>
              <p:tags r:id="rId6"/>
            </p:custDataLst>
          </p:nvPr>
        </p:nvSpPr>
        <p:spPr>
          <a:xfrm>
            <a:off x="7991271" y="3634854"/>
            <a:ext cx="4200729" cy="1569660"/>
          </a:xfrm>
          <a:prstGeom prst="rect">
            <a:avLst/>
          </a:prstGeom>
          <a:noFill/>
        </p:spPr>
        <p:txBody>
          <a:bodyPr wrap="square" rtlCol="0">
            <a:spAutoFit/>
          </a:bodyPr>
          <a:lstStyle/>
          <a:p>
            <a:pPr>
              <a:lnSpc>
                <a:spcPct val="200000"/>
              </a:lnSpc>
            </a:pPr>
            <a:r>
              <a:rPr lang="en-US" sz="1200" i="1" spc="150" dirty="0">
                <a:solidFill>
                  <a:schemeClr val="bg1">
                    <a:lumMod val="50000"/>
                  </a:schemeClr>
                </a:solidFill>
                <a:latin typeface="华文黑体" panose="02010600040101010101" charset="-122"/>
                <a:ea typeface="华文黑体" panose="02010600040101010101" charset="-122"/>
                <a:cs typeface="华文黑体" panose="02010600040101010101" charset="-122"/>
              </a:rPr>
              <a:t>Entrepreneurial activities differ substantially depending on the type of organization and creativity. Entrepreneurial activities differ substantially.</a:t>
            </a:r>
            <a:endParaRPr lang="en-US" sz="1200" i="1" spc="150" dirty="0">
              <a:solidFill>
                <a:schemeClr val="bg1">
                  <a:lumMod val="50000"/>
                </a:schemeClr>
              </a:solidFill>
              <a:latin typeface="华文黑体" panose="02010600040101010101" charset="-122"/>
              <a:ea typeface="华文黑体" panose="02010600040101010101" charset="-122"/>
              <a:cs typeface="华文黑体" panose="02010600040101010101" charset="-122"/>
            </a:endParaRPr>
          </a:p>
        </p:txBody>
      </p:sp>
      <p:sp>
        <p:nvSpPr>
          <p:cNvPr id="7" name="椭圆 6"/>
          <p:cNvSpPr/>
          <p:nvPr/>
        </p:nvSpPr>
        <p:spPr>
          <a:xfrm>
            <a:off x="424526" y="4945296"/>
            <a:ext cx="1625453" cy="1625453"/>
          </a:xfrm>
          <a:prstGeom prst="ellipse">
            <a:avLst/>
          </a:prstGeom>
          <a:gradFill flip="none" rotWithShape="1">
            <a:gsLst>
              <a:gs pos="0">
                <a:srgbClr val="186087">
                  <a:alpha val="59000"/>
                </a:srgbClr>
              </a:gs>
              <a:gs pos="100000">
                <a:srgbClr val="42819B">
                  <a:alpha val="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down)">
                                      <p:cBhvr>
                                        <p:cTn id="3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 grpId="0"/>
      <p:bldP spid="5" grpId="0" animBg="1"/>
      <p:bldP spid="9" grpId="0"/>
      <p:bldP spid="10" grpId="0"/>
      <p:bldP spid="7" grpId="0" animBg="1"/>
    </p:bldLst>
  </p:timing>
</p:sld>
</file>

<file path=ppt/tags/tag1.xml><?xml version="1.0" encoding="utf-8"?>
<p:tagLst xmlns:p="http://schemas.openxmlformats.org/presentationml/2006/main">
  <p:tag name="PA" val="v5.2.5"/>
</p:tagLst>
</file>

<file path=ppt/tags/tag10.xml><?xml version="1.0" encoding="utf-8"?>
<p:tagLst xmlns:p="http://schemas.openxmlformats.org/presentationml/2006/main">
  <p:tag name="PA" val="v5.2.5"/>
</p:tagLst>
</file>

<file path=ppt/tags/tag11.xml><?xml version="1.0" encoding="utf-8"?>
<p:tagLst xmlns:p="http://schemas.openxmlformats.org/presentationml/2006/main">
  <p:tag name="PA" val="v5.2.5"/>
</p:tagLst>
</file>

<file path=ppt/tags/tag12.xml><?xml version="1.0" encoding="utf-8"?>
<p:tagLst xmlns:p="http://schemas.openxmlformats.org/presentationml/2006/main">
  <p:tag name="PA" val="v5.2.5"/>
</p:tagLst>
</file>

<file path=ppt/tags/tag13.xml><?xml version="1.0" encoding="utf-8"?>
<p:tagLst xmlns:p="http://schemas.openxmlformats.org/presentationml/2006/main">
  <p:tag name="PA" val="v5.2.5"/>
</p:tagLst>
</file>

<file path=ppt/tags/tag14.xml><?xml version="1.0" encoding="utf-8"?>
<p:tagLst xmlns:p="http://schemas.openxmlformats.org/presentationml/2006/main">
  <p:tag name="PA" val="v5.2.5"/>
</p:tagLst>
</file>

<file path=ppt/tags/tag15.xml><?xml version="1.0" encoding="utf-8"?>
<p:tagLst xmlns:p="http://schemas.openxmlformats.org/presentationml/2006/main">
  <p:tag name="PA" val="v5.2.5"/>
</p:tagLst>
</file>

<file path=ppt/tags/tag16.xml><?xml version="1.0" encoding="utf-8"?>
<p:tagLst xmlns:p="http://schemas.openxmlformats.org/presentationml/2006/main">
  <p:tag name="PA" val="v5.2.5"/>
</p:tagLst>
</file>

<file path=ppt/tags/tag17.xml><?xml version="1.0" encoding="utf-8"?>
<p:tagLst xmlns:p="http://schemas.openxmlformats.org/presentationml/2006/main">
  <p:tag name="PA" val="v5.2.5"/>
</p:tagLst>
</file>

<file path=ppt/tags/tag18.xml><?xml version="1.0" encoding="utf-8"?>
<p:tagLst xmlns:p="http://schemas.openxmlformats.org/presentationml/2006/main">
  <p:tag name="PA" val="v5.2.5"/>
</p:tagLst>
</file>

<file path=ppt/tags/tag19.xml><?xml version="1.0" encoding="utf-8"?>
<p:tagLst xmlns:p="http://schemas.openxmlformats.org/presentationml/2006/main">
  <p:tag name="PA" val="v5.2.5"/>
</p:tagLst>
</file>

<file path=ppt/tags/tag2.xml><?xml version="1.0" encoding="utf-8"?>
<p:tagLst xmlns:p="http://schemas.openxmlformats.org/presentationml/2006/main">
  <p:tag name="PA" val="v5.2.5"/>
</p:tagLst>
</file>

<file path=ppt/tags/tag20.xml><?xml version="1.0" encoding="utf-8"?>
<p:tagLst xmlns:p="http://schemas.openxmlformats.org/presentationml/2006/main">
  <p:tag name="PA" val="v5.2.5"/>
</p:tagLst>
</file>

<file path=ppt/tags/tag21.xml><?xml version="1.0" encoding="utf-8"?>
<p:tagLst xmlns:p="http://schemas.openxmlformats.org/presentationml/2006/main">
  <p:tag name="PA" val="v5.2.5"/>
</p:tagLst>
</file>

<file path=ppt/tags/tag22.xml><?xml version="1.0" encoding="utf-8"?>
<p:tagLst xmlns:p="http://schemas.openxmlformats.org/presentationml/2006/main">
  <p:tag name="PA" val="v5.2.5"/>
</p:tagLst>
</file>

<file path=ppt/tags/tag23.xml><?xml version="1.0" encoding="utf-8"?>
<p:tagLst xmlns:p="http://schemas.openxmlformats.org/presentationml/2006/main">
  <p:tag name="PA" val="v5.2.5"/>
</p:tagLst>
</file>

<file path=ppt/tags/tag24.xml><?xml version="1.0" encoding="utf-8"?>
<p:tagLst xmlns:p="http://schemas.openxmlformats.org/presentationml/2006/main">
  <p:tag name="PA" val="v5.2.5"/>
</p:tagLst>
</file>

<file path=ppt/tags/tag25.xml><?xml version="1.0" encoding="utf-8"?>
<p:tagLst xmlns:p="http://schemas.openxmlformats.org/presentationml/2006/main">
  <p:tag name="PA" val="v5.2.5"/>
</p:tagLst>
</file>

<file path=ppt/tags/tag26.xml><?xml version="1.0" encoding="utf-8"?>
<p:tagLst xmlns:p="http://schemas.openxmlformats.org/presentationml/2006/main">
  <p:tag name="PA" val="v5.2.5"/>
</p:tagLst>
</file>

<file path=ppt/tags/tag27.xml><?xml version="1.0" encoding="utf-8"?>
<p:tagLst xmlns:p="http://schemas.openxmlformats.org/presentationml/2006/main">
  <p:tag name="PA" val="v5.2.5"/>
</p:tagLst>
</file>

<file path=ppt/tags/tag28.xml><?xml version="1.0" encoding="utf-8"?>
<p:tagLst xmlns:p="http://schemas.openxmlformats.org/presentationml/2006/main">
  <p:tag name="PA" val="v5.2.5"/>
</p:tagLst>
</file>

<file path=ppt/tags/tag29.xml><?xml version="1.0" encoding="utf-8"?>
<p:tagLst xmlns:p="http://schemas.openxmlformats.org/presentationml/2006/main">
  <p:tag name="PA" val="v5.2.5"/>
</p:tagLst>
</file>

<file path=ppt/tags/tag3.xml><?xml version="1.0" encoding="utf-8"?>
<p:tagLst xmlns:p="http://schemas.openxmlformats.org/presentationml/2006/main">
  <p:tag name="PA" val="v5.2.5"/>
</p:tagLst>
</file>

<file path=ppt/tags/tag30.xml><?xml version="1.0" encoding="utf-8"?>
<p:tagLst xmlns:p="http://schemas.openxmlformats.org/presentationml/2006/main">
  <p:tag name="PA" val="v5.2.5"/>
</p:tagLst>
</file>

<file path=ppt/tags/tag31.xml><?xml version="1.0" encoding="utf-8"?>
<p:tagLst xmlns:p="http://schemas.openxmlformats.org/presentationml/2006/main">
  <p:tag name="PA" val="v5.2.5"/>
</p:tagLst>
</file>

<file path=ppt/tags/tag32.xml><?xml version="1.0" encoding="utf-8"?>
<p:tagLst xmlns:p="http://schemas.openxmlformats.org/presentationml/2006/main">
  <p:tag name="PA" val="v5.2.5"/>
</p:tagLst>
</file>

<file path=ppt/tags/tag33.xml><?xml version="1.0" encoding="utf-8"?>
<p:tagLst xmlns:p="http://schemas.openxmlformats.org/presentationml/2006/main">
  <p:tag name="PA" val="v5.2.5"/>
</p:tagLst>
</file>

<file path=ppt/tags/tag34.xml><?xml version="1.0" encoding="utf-8"?>
<p:tagLst xmlns:p="http://schemas.openxmlformats.org/presentationml/2006/main">
  <p:tag name="PA" val="v5.2.5"/>
</p:tagLst>
</file>

<file path=ppt/tags/tag35.xml><?xml version="1.0" encoding="utf-8"?>
<p:tagLst xmlns:p="http://schemas.openxmlformats.org/presentationml/2006/main">
  <p:tag name="PA" val="v5.2.5"/>
</p:tagLst>
</file>

<file path=ppt/tags/tag36.xml><?xml version="1.0" encoding="utf-8"?>
<p:tagLst xmlns:p="http://schemas.openxmlformats.org/presentationml/2006/main">
  <p:tag name="PA" val="v5.2.5"/>
</p:tagLst>
</file>

<file path=ppt/tags/tag37.xml><?xml version="1.0" encoding="utf-8"?>
<p:tagLst xmlns:p="http://schemas.openxmlformats.org/presentationml/2006/main">
  <p:tag name="PA" val="v5.2.5"/>
</p:tagLst>
</file>

<file path=ppt/tags/tag38.xml><?xml version="1.0" encoding="utf-8"?>
<p:tagLst xmlns:p="http://schemas.openxmlformats.org/presentationml/2006/main">
  <p:tag name="PA" val="v5.2.5"/>
</p:tagLst>
</file>

<file path=ppt/tags/tag39.xml><?xml version="1.0" encoding="utf-8"?>
<p:tagLst xmlns:p="http://schemas.openxmlformats.org/presentationml/2006/main">
  <p:tag name="PA" val="v5.2.5"/>
</p:tagLst>
</file>

<file path=ppt/tags/tag4.xml><?xml version="1.0" encoding="utf-8"?>
<p:tagLst xmlns:p="http://schemas.openxmlformats.org/presentationml/2006/main">
  <p:tag name="PA" val="v5.2.5"/>
</p:tagLst>
</file>

<file path=ppt/tags/tag40.xml><?xml version="1.0" encoding="utf-8"?>
<p:tagLst xmlns:p="http://schemas.openxmlformats.org/presentationml/2006/main">
  <p:tag name="PA" val="v5.2.5"/>
</p:tagLst>
</file>

<file path=ppt/tags/tag41.xml><?xml version="1.0" encoding="utf-8"?>
<p:tagLst xmlns:p="http://schemas.openxmlformats.org/presentationml/2006/main">
  <p:tag name="PA" val="v5.2.5"/>
</p:tagLst>
</file>

<file path=ppt/tags/tag42.xml><?xml version="1.0" encoding="utf-8"?>
<p:tagLst xmlns:p="http://schemas.openxmlformats.org/presentationml/2006/main">
  <p:tag name="PA" val="v5.2.5"/>
</p:tagLst>
</file>

<file path=ppt/tags/tag43.xml><?xml version="1.0" encoding="utf-8"?>
<p:tagLst xmlns:p="http://schemas.openxmlformats.org/presentationml/2006/main">
  <p:tag name="PA" val="v5.2.5"/>
</p:tagLst>
</file>

<file path=ppt/tags/tag44.xml><?xml version="1.0" encoding="utf-8"?>
<p:tagLst xmlns:p="http://schemas.openxmlformats.org/presentationml/2006/main">
  <p:tag name="PA" val="v5.2.5"/>
</p:tagLst>
</file>

<file path=ppt/tags/tag45.xml><?xml version="1.0" encoding="utf-8"?>
<p:tagLst xmlns:p="http://schemas.openxmlformats.org/presentationml/2006/main">
  <p:tag name="PA" val="v5.2.5"/>
</p:tagLst>
</file>

<file path=ppt/tags/tag46.xml><?xml version="1.0" encoding="utf-8"?>
<p:tagLst xmlns:p="http://schemas.openxmlformats.org/presentationml/2006/main">
  <p:tag name="PA" val="v5.2.5"/>
</p:tagLst>
</file>

<file path=ppt/tags/tag47.xml><?xml version="1.0" encoding="utf-8"?>
<p:tagLst xmlns:p="http://schemas.openxmlformats.org/presentationml/2006/main">
  <p:tag name="PA" val="v5.2.5"/>
</p:tagLst>
</file>

<file path=ppt/tags/tag48.xml><?xml version="1.0" encoding="utf-8"?>
<p:tagLst xmlns:p="http://schemas.openxmlformats.org/presentationml/2006/main">
  <p:tag name="PA" val="v5.2.5"/>
</p:tagLst>
</file>

<file path=ppt/tags/tag49.xml><?xml version="1.0" encoding="utf-8"?>
<p:tagLst xmlns:p="http://schemas.openxmlformats.org/presentationml/2006/main">
  <p:tag name="PA" val="v5.2.5"/>
</p:tagLst>
</file>

<file path=ppt/tags/tag5.xml><?xml version="1.0" encoding="utf-8"?>
<p:tagLst xmlns:p="http://schemas.openxmlformats.org/presentationml/2006/main">
  <p:tag name="PA" val="v5.2.5"/>
</p:tagLst>
</file>

<file path=ppt/tags/tag50.xml><?xml version="1.0" encoding="utf-8"?>
<p:tagLst xmlns:p="http://schemas.openxmlformats.org/presentationml/2006/main">
  <p:tag name="PA" val="v5.2.5"/>
</p:tagLst>
</file>

<file path=ppt/tags/tag51.xml><?xml version="1.0" encoding="utf-8"?>
<p:tagLst xmlns:p="http://schemas.openxmlformats.org/presentationml/2006/main">
  <p:tag name="PA" val="v5.2.5"/>
</p:tagLst>
</file>

<file path=ppt/tags/tag52.xml><?xml version="1.0" encoding="utf-8"?>
<p:tagLst xmlns:p="http://schemas.openxmlformats.org/presentationml/2006/main">
  <p:tag name="PA" val="v5.2.5"/>
</p:tagLst>
</file>

<file path=ppt/tags/tag53.xml><?xml version="1.0" encoding="utf-8"?>
<p:tagLst xmlns:p="http://schemas.openxmlformats.org/presentationml/2006/main">
  <p:tag name="PA" val="v5.2.5"/>
</p:tagLst>
</file>

<file path=ppt/tags/tag54.xml><?xml version="1.0" encoding="utf-8"?>
<p:tagLst xmlns:p="http://schemas.openxmlformats.org/presentationml/2006/main">
  <p:tag name="PA" val="v5.2.5"/>
</p:tagLst>
</file>

<file path=ppt/tags/tag55.xml><?xml version="1.0" encoding="utf-8"?>
<p:tagLst xmlns:p="http://schemas.openxmlformats.org/presentationml/2006/main">
  <p:tag name="PA" val="v5.2.5"/>
</p:tagLst>
</file>

<file path=ppt/tags/tag56.xml><?xml version="1.0" encoding="utf-8"?>
<p:tagLst xmlns:p="http://schemas.openxmlformats.org/presentationml/2006/main">
  <p:tag name="PA" val="v5.2.5"/>
</p:tagLst>
</file>

<file path=ppt/tags/tag57.xml><?xml version="1.0" encoding="utf-8"?>
<p:tagLst xmlns:p="http://schemas.openxmlformats.org/presentationml/2006/main">
  <p:tag name="PA" val="v5.2.5"/>
</p:tagLst>
</file>

<file path=ppt/tags/tag58.xml><?xml version="1.0" encoding="utf-8"?>
<p:tagLst xmlns:p="http://schemas.openxmlformats.org/presentationml/2006/main">
  <p:tag name="PA" val="v5.2.5"/>
</p:tagLst>
</file>

<file path=ppt/tags/tag59.xml><?xml version="1.0" encoding="utf-8"?>
<p:tagLst xmlns:p="http://schemas.openxmlformats.org/presentationml/2006/main">
  <p:tag name="PA" val="v5.2.5"/>
</p:tagLst>
</file>

<file path=ppt/tags/tag6.xml><?xml version="1.0" encoding="utf-8"?>
<p:tagLst xmlns:p="http://schemas.openxmlformats.org/presentationml/2006/main">
  <p:tag name="PA" val="v5.2.5"/>
</p:tagLst>
</file>

<file path=ppt/tags/tag60.xml><?xml version="1.0" encoding="utf-8"?>
<p:tagLst xmlns:p="http://schemas.openxmlformats.org/presentationml/2006/main">
  <p:tag name="PA" val="v5.2.5"/>
</p:tagLst>
</file>

<file path=ppt/tags/tag61.xml><?xml version="1.0" encoding="utf-8"?>
<p:tagLst xmlns:p="http://schemas.openxmlformats.org/presentationml/2006/main">
  <p:tag name="PA" val="v5.2.5"/>
</p:tagLst>
</file>

<file path=ppt/tags/tag62.xml><?xml version="1.0" encoding="utf-8"?>
<p:tagLst xmlns:p="http://schemas.openxmlformats.org/presentationml/2006/main">
  <p:tag name="PA" val="v5.2.5"/>
</p:tagLst>
</file>

<file path=ppt/tags/tag63.xml><?xml version="1.0" encoding="utf-8"?>
<p:tagLst xmlns:p="http://schemas.openxmlformats.org/presentationml/2006/main">
  <p:tag name="PA" val="v5.2.5"/>
</p:tagLst>
</file>

<file path=ppt/tags/tag64.xml><?xml version="1.0" encoding="utf-8"?>
<p:tagLst xmlns:p="http://schemas.openxmlformats.org/presentationml/2006/main">
  <p:tag name="PA" val="v5.2.5"/>
</p:tagLst>
</file>

<file path=ppt/tags/tag65.xml><?xml version="1.0" encoding="utf-8"?>
<p:tagLst xmlns:p="http://schemas.openxmlformats.org/presentationml/2006/main">
  <p:tag name="PA" val="v5.2.5"/>
</p:tagLst>
</file>

<file path=ppt/tags/tag66.xml><?xml version="1.0" encoding="utf-8"?>
<p:tagLst xmlns:p="http://schemas.openxmlformats.org/presentationml/2006/main">
  <p:tag name="PA" val="v5.2.5"/>
</p:tagLst>
</file>

<file path=ppt/tags/tag67.xml><?xml version="1.0" encoding="utf-8"?>
<p:tagLst xmlns:p="http://schemas.openxmlformats.org/presentationml/2006/main">
  <p:tag name="ISPRING_PRESENTATION_TITLE" val="178"/>
</p:tagLst>
</file>

<file path=ppt/tags/tag7.xml><?xml version="1.0" encoding="utf-8"?>
<p:tagLst xmlns:p="http://schemas.openxmlformats.org/presentationml/2006/main">
  <p:tag name="PA" val="v5.2.5"/>
</p:tagLst>
</file>

<file path=ppt/tags/tag8.xml><?xml version="1.0" encoding="utf-8"?>
<p:tagLst xmlns:p="http://schemas.openxmlformats.org/presentationml/2006/main">
  <p:tag name="PA" val="v5.2.5"/>
</p:tagLst>
</file>

<file path=ppt/tags/tag9.xml><?xml version="1.0" encoding="utf-8"?>
<p:tagLst xmlns:p="http://schemas.openxmlformats.org/presentationml/2006/main">
  <p:tag name="PA" val="v5.2.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MB">
      <a:majorFont>
        <a:latin typeface="华文黑体"/>
        <a:ea typeface="华文黑体"/>
        <a:cs typeface=""/>
      </a:majorFont>
      <a:minorFont>
        <a:latin typeface="华文黑体"/>
        <a:ea typeface="华文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rgbClr val="186087">
                <a:alpha val="59000"/>
              </a:srgbClr>
            </a:gs>
            <a:gs pos="100000">
              <a:srgbClr val="42819B">
                <a:alpha val="0"/>
              </a:srgbClr>
            </a:gs>
          </a:gsLst>
          <a:lin ang="18900000" scaled="1"/>
          <a:tileRect/>
        </a:gradFill>
        <a:ln>
          <a:noFill/>
        </a:ln>
      </a:spPr>
      <a:bodyPr rot="0" spcFirstLastPara="0" vertOverflow="overflow" horzOverflow="overflow" vert="horz" wrap="square" lIns="91440" tIns="45720" rIns="91440" bIns="45720" numCol="1" spcCol="0" rtlCol="0" fromWordArt="0" anchor="ctr" anchorCtr="0" forceAA="0" compatLnSpc="1">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3922</Words>
  <Application>WPS 演示</Application>
  <PresentationFormat>宽屏</PresentationFormat>
  <Paragraphs>162</Paragraphs>
  <Slides>20</Slides>
  <Notes>8</Notes>
  <HiddenSlides>0</HiddenSlides>
  <MMClips>0</MMClips>
  <ScaleCrop>false</ScaleCrop>
  <HeadingPairs>
    <vt:vector size="6" baseType="variant">
      <vt:variant>
        <vt:lpstr>已用的字体</vt:lpstr>
      </vt:variant>
      <vt:variant>
        <vt:i4>29</vt:i4>
      </vt:variant>
      <vt:variant>
        <vt:lpstr>主题</vt:lpstr>
      </vt:variant>
      <vt:variant>
        <vt:i4>1</vt:i4>
      </vt:variant>
      <vt:variant>
        <vt:lpstr>幻灯片标题</vt:lpstr>
      </vt:variant>
      <vt:variant>
        <vt:i4>20</vt:i4>
      </vt:variant>
    </vt:vector>
  </HeadingPairs>
  <TitlesOfParts>
    <vt:vector size="50" baseType="lpstr">
      <vt:lpstr>Arial</vt:lpstr>
      <vt:lpstr>宋体</vt:lpstr>
      <vt:lpstr>Wingdings</vt:lpstr>
      <vt:lpstr>思源黑体 CN Light</vt:lpstr>
      <vt:lpstr>汉仪中黑KW</vt:lpstr>
      <vt:lpstr>思源黑体 CN Medium</vt:lpstr>
      <vt:lpstr>汉仪书宋二KW</vt:lpstr>
      <vt:lpstr>方正兰亭黑_GBK</vt:lpstr>
      <vt:lpstr>思源黑体 CN Normal</vt:lpstr>
      <vt:lpstr>思源黑体 CN Bold</vt:lpstr>
      <vt:lpstr>思源黑体 CN Heavy</vt:lpstr>
      <vt:lpstr>Montserrat Hairline</vt:lpstr>
      <vt:lpstr>Impact</vt:lpstr>
      <vt:lpstr>Century Gothic</vt:lpstr>
      <vt:lpstr>字魂57号-创细黑</vt:lpstr>
      <vt:lpstr>Lato Heavy</vt:lpstr>
      <vt:lpstr>Lato</vt:lpstr>
      <vt:lpstr>苹方-简</vt:lpstr>
      <vt:lpstr>微软雅黑</vt:lpstr>
      <vt:lpstr>汉仪旗黑</vt:lpstr>
      <vt:lpstr>黑体-简</vt:lpstr>
      <vt:lpstr>宋体</vt:lpstr>
      <vt:lpstr>Arial Unicode MS</vt:lpstr>
      <vt:lpstr>思源黑体 CN Light</vt:lpstr>
      <vt:lpstr>华文黑体</vt:lpstr>
      <vt:lpstr>思源黑体 CN Bold</vt:lpstr>
      <vt:lpstr>思源黑体 CN Medium</vt:lpstr>
      <vt:lpstr>思源黑体 CN Normal</vt:lpstr>
      <vt:lpstr>思源黑体 CN Heavy</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178</dc:title>
  <dc:creator>林 晨蕾</dc:creator>
  <cp:lastModifiedBy>allenpandas</cp:lastModifiedBy>
  <cp:revision>38</cp:revision>
  <dcterms:created xsi:type="dcterms:W3CDTF">2022-12-17T06:50:24Z</dcterms:created>
  <dcterms:modified xsi:type="dcterms:W3CDTF">2022-12-17T06:50:24Z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2052-5.1.1.7676</vt:lpwstr>
  </property>
  <property fmtid="{D5CDD505-2E9C-101B-9397-08002B2CF9AE}" pid="3" name="ICV">
    <vt:lpwstr>0787D17E06E3C7DD25669D6363BBBBD1</vt:lpwstr>
  </property>
</Properties>
</file>

<file path=docProps/thumbnail.jpeg>
</file>